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Lst>
  <p:sldSz cy="5143500" cx="9144000"/>
  <p:notesSz cx="6858000" cy="9144000"/>
  <p:embeddedFontLst>
    <p:embeddedFont>
      <p:font typeface="Roboto Slab Light"/>
      <p:regular r:id="rId39"/>
      <p:bold r:id="rId40"/>
    </p:embeddedFont>
    <p:embeddedFont>
      <p:font typeface="Oswald Medium"/>
      <p:regular r:id="rId41"/>
      <p:bold r:id="rId42"/>
    </p:embeddedFont>
    <p:embeddedFont>
      <p:font typeface="Hind Vadodara"/>
      <p:regular r:id="rId43"/>
      <p:bold r:id="rId44"/>
    </p:embeddedFont>
    <p:embeddedFont>
      <p:font typeface="Fira Sans Extra Condensed Medium"/>
      <p:regular r:id="rId45"/>
      <p:bold r:id="rId46"/>
      <p:italic r:id="rId47"/>
      <p:boldItalic r:id="rId48"/>
    </p:embeddedFont>
    <p:embeddedFont>
      <p:font typeface="Hind Vadodara Light"/>
      <p:regular r:id="rId49"/>
      <p:bold r:id="rId50"/>
    </p:embeddedFont>
    <p:embeddedFont>
      <p:font typeface="Jockey One"/>
      <p:regular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419">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37AAE7E-B473-4670-BF7F-A5C16FC128B6}">
  <a:tblStyle styleId="{237AAE7E-B473-4670-BF7F-A5C16FC128B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419"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SlabLight-bold.fntdata"/><Relationship Id="rId42" Type="http://schemas.openxmlformats.org/officeDocument/2006/relationships/font" Target="fonts/OswaldMedium-bold.fntdata"/><Relationship Id="rId41" Type="http://schemas.openxmlformats.org/officeDocument/2006/relationships/font" Target="fonts/OswaldMedium-regular.fntdata"/><Relationship Id="rId44" Type="http://schemas.openxmlformats.org/officeDocument/2006/relationships/font" Target="fonts/HindVadodara-bold.fntdata"/><Relationship Id="rId43" Type="http://schemas.openxmlformats.org/officeDocument/2006/relationships/font" Target="fonts/HindVadodara-regular.fntdata"/><Relationship Id="rId46" Type="http://schemas.openxmlformats.org/officeDocument/2006/relationships/font" Target="fonts/FiraSansExtraCondensedMedium-bold.fntdata"/><Relationship Id="rId45" Type="http://schemas.openxmlformats.org/officeDocument/2006/relationships/font" Target="fonts/FiraSansExtraCondensedMedium-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FiraSansExtraCondensedMedium-boldItalic.fntdata"/><Relationship Id="rId47" Type="http://schemas.openxmlformats.org/officeDocument/2006/relationships/font" Target="fonts/FiraSansExtraCondensedMedium-italic.fntdata"/><Relationship Id="rId49" Type="http://schemas.openxmlformats.org/officeDocument/2006/relationships/font" Target="fonts/HindVadodaraLight-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font" Target="fonts/RobotoSlabLight-regular.fntdata"/><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JockeyOne-regular.fntdata"/><Relationship Id="rId50" Type="http://schemas.openxmlformats.org/officeDocument/2006/relationships/font" Target="fonts/HindVadodaraLight-bold.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Reh: Welcome to the inaugural Singapore’s National Arena 2021.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Today, we have with us the moderator Chi Hui and we have two distinguished guests CEO of Don Don Donkee, Mr Kevin Don Don Donkee and CEO of Shopee, Mr Louis Feng.</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41b0fa81c4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41b0fa81c4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CH: Let’s look at the point for debate. So, the question is, do you think that buying product from brick-and-mortar shop can guarantee better quality? Well Mr Kevin, what do you think of this as an owner of a Japanese store that has many brick-and-mortar shops here?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ef05ddc74f_2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ef05ddc74f_2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Kevin: Well of course. As the CEO of Don Don Donki, we have heard a lot of positive feedback from customer. Our customer often mentioned about quality at offline stores are better as they can touch and directly feel the goods.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Imagine buying a t-shirt, you can touch and feel whether the quality suits you. Or, if it is an electronic product, you can understand whether the product specification meets what you want directly. Additionally, I do think that product defect is easier to be spotted at offline stores and thus, you can be certain of the quality. In online shopping, I do not think you can get this kind of satisfaction, as everything is based on reviews or pictures. You would not be able to experience the product before purchase. In addition, the review may be bias, or it may not be a legitimate review as it may come from the direct acquaintance of the seller.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CH: Next, we will move on to the CEO of Shopee.. So, Mr Louis, what’s your opinion on this? Your 1 minute starts now!</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ef05ddc74f_2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ef05ddc74f_2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Louis: Well, we have Shopee Mall, and product quality is guarantee here. To get their brands named in Shopee Mall, retailers need meet certain expectations from Shopee. They will need to obtain licence from ACRA who regulates the operation of business in Singapore. This ensures the reliability of products listing in our Shopee Mall.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Also, we are diversifying the buying options for you by providing a variety of available items from multiple suppliers with different choices of size colour, price, promotions, … so that you can compare it and make smarter buying decisions. And this is much more convenient than in-store shopping when shoppers need to walk through many stores to try and find the product.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We do have score rating for each store and record all reviews, feedback from previous buyers that can be used as an indicator for buyers to evaluate the quality of the item they are going to purchase.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ef05ddc74f_0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ef05ddc74f_0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chemeClr val="dk1"/>
                </a:solidFill>
              </a:rPr>
              <a:t>CH: Thank you both for your inputs, that was really insightful. Well, I think both or your points are valid. For online shopping/e-commerce shops, product quality is ensured through official channels like Shopee Mall, product reviews, providing a variety of options to </a:t>
            </a:r>
            <a:r>
              <a:rPr lang="en" sz="1400">
                <a:solidFill>
                  <a:schemeClr val="dk1"/>
                </a:solidFill>
              </a:rPr>
              <a:t>quickly</a:t>
            </a:r>
            <a:r>
              <a:rPr lang="en" sz="1400">
                <a:solidFill>
                  <a:schemeClr val="dk1"/>
                </a:solidFill>
              </a:rPr>
              <a:t> compare and well-established refund process that could ensure product quality. Whereas, for brick-and-mortar shop, of course consumers themselves can feel and touch before making their purchase ensuring consumers only buy, they are assured of.</a:t>
            </a:r>
            <a:endParaRPr sz="1400">
              <a:solidFill>
                <a:schemeClr val="dk1"/>
              </a:solidFill>
            </a:endParaRPr>
          </a:p>
          <a:p>
            <a:pPr indent="0" lvl="0" marL="0" rtl="0" algn="l">
              <a:spcBef>
                <a:spcPts val="0"/>
              </a:spcBef>
              <a:spcAft>
                <a:spcPts val="0"/>
              </a:spcAft>
              <a:buNone/>
            </a:pPr>
            <a:r>
              <a:t/>
            </a:r>
            <a:endParaRPr sz="14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ef05ddc74f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ef05ddc74f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chemeClr val="dk1"/>
                </a:solidFill>
              </a:rPr>
              <a:t>CH: Now we will move on to the other speaker to start, Mr Louis please. So, Mr Louis choose one of the three boxes. </a:t>
            </a:r>
            <a:endParaRPr sz="1400">
              <a:solidFill>
                <a:schemeClr val="dk1"/>
              </a:solidFill>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spcBef>
                <a:spcPts val="0"/>
              </a:spcBef>
              <a:spcAft>
                <a:spcPts val="0"/>
              </a:spcAft>
              <a:buClr>
                <a:schemeClr val="dk1"/>
              </a:buClr>
              <a:buSzPts val="1100"/>
              <a:buFont typeface="Arial"/>
              <a:buNone/>
            </a:pPr>
            <a:r>
              <a:rPr lang="en" sz="1400">
                <a:solidFill>
                  <a:schemeClr val="dk1"/>
                </a:solidFill>
              </a:rPr>
              <a:t>Louis: I would like to pick 4 number. My bday.</a:t>
            </a:r>
            <a:endParaRPr sz="1400">
              <a:solidFill>
                <a:schemeClr val="dk1"/>
              </a:solidFill>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spcBef>
                <a:spcPts val="0"/>
              </a:spcBef>
              <a:spcAft>
                <a:spcPts val="0"/>
              </a:spcAft>
              <a:buNone/>
            </a:pPr>
            <a:r>
              <a:t/>
            </a:r>
            <a:endParaRPr sz="14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ef05ddc74f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ef05ddc74f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highlight>
                  <a:srgbClr val="FFFF00"/>
                </a:highlight>
                <a:latin typeface="Times New Roman"/>
                <a:ea typeface="Times New Roman"/>
                <a:cs typeface="Times New Roman"/>
                <a:sym typeface="Times New Roman"/>
              </a:rPr>
              <a:t>CH:</a:t>
            </a:r>
            <a:r>
              <a:rPr lang="en" sz="1400">
                <a:solidFill>
                  <a:schemeClr val="dk1"/>
                </a:solidFill>
                <a:highlight>
                  <a:srgbClr val="FFFFFF"/>
                </a:highlight>
                <a:latin typeface="Times New Roman"/>
                <a:ea typeface="Times New Roman"/>
                <a:cs typeface="Times New Roman"/>
                <a:sym typeface="Times New Roman"/>
              </a:rPr>
              <a:t> Alright! Let’s see what u have gotten. Wow, we have a very interesting question that’s a hotly debated topic around the world. As we all know that environmental sustainability is a big issue. The question is taking into consideration environmental factors,</a:t>
            </a:r>
            <a:r>
              <a:rPr lang="en" sz="1400">
                <a:solidFill>
                  <a:srgbClr val="FF0000"/>
                </a:solidFill>
                <a:highlight>
                  <a:srgbClr val="FFFFFF"/>
                </a:highlight>
                <a:latin typeface="Times New Roman"/>
                <a:ea typeface="Times New Roman"/>
                <a:cs typeface="Times New Roman"/>
                <a:sym typeface="Times New Roman"/>
              </a:rPr>
              <a:t> how is online shopping more beneficial than the other or vice versa? </a:t>
            </a:r>
            <a:endParaRPr sz="14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ef05ddc74f_2_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ef05ddc74f_2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400">
                <a:solidFill>
                  <a:schemeClr val="dk1"/>
                </a:solidFill>
                <a:highlight>
                  <a:srgbClr val="FFFFFF"/>
                </a:highlight>
                <a:latin typeface="Times New Roman"/>
                <a:ea typeface="Times New Roman"/>
                <a:cs typeface="Times New Roman"/>
                <a:sym typeface="Times New Roman"/>
              </a:rPr>
              <a:t>Louis: Online shopping means that there is no need to build or set-up a fancy place to attract visitors, so less electricity is used, and no air-conditioner is used, less carbon emission to the air.  </a:t>
            </a:r>
            <a:endParaRPr sz="1400">
              <a:solidFill>
                <a:schemeClr val="dk1"/>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400">
                <a:solidFill>
                  <a:schemeClr val="dk1"/>
                </a:solidFill>
                <a:highlight>
                  <a:srgbClr val="FFFFFF"/>
                </a:highlight>
                <a:latin typeface="Times New Roman"/>
                <a:ea typeface="Times New Roman"/>
                <a:cs typeface="Times New Roman"/>
                <a:sym typeface="Times New Roman"/>
              </a:rPr>
              <a:t>Researchers have shown that ecommerce delivery uses less primary energy and produces less emissions than traditional retailing. Overall, e-commerce had about 30% lower energy consumption compared to traditional retail [CMU study]. Also, we are encouraging our suppliers to use more environment friendly packaging materials </a:t>
            </a:r>
            <a:endParaRPr sz="1400">
              <a:solidFill>
                <a:schemeClr val="dk1"/>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solidFill>
                <a:schemeClr val="dk1"/>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400">
                <a:solidFill>
                  <a:schemeClr val="dk1"/>
                </a:solidFill>
                <a:highlight>
                  <a:srgbClr val="FFFFFF"/>
                </a:highlight>
                <a:latin typeface="Times New Roman"/>
                <a:ea typeface="Times New Roman"/>
                <a:cs typeface="Times New Roman"/>
                <a:sym typeface="Times New Roman"/>
              </a:rPr>
              <a:t> </a:t>
            </a:r>
            <a:r>
              <a:rPr lang="en" sz="1400">
                <a:solidFill>
                  <a:schemeClr val="dk1"/>
                </a:solidFill>
                <a:highlight>
                  <a:srgbClr val="FFFF00"/>
                </a:highlight>
                <a:latin typeface="Times New Roman"/>
                <a:ea typeface="Times New Roman"/>
                <a:cs typeface="Times New Roman"/>
                <a:sym typeface="Times New Roman"/>
              </a:rPr>
              <a:t>CH:</a:t>
            </a:r>
            <a:r>
              <a:rPr lang="en" sz="1400">
                <a:solidFill>
                  <a:schemeClr val="dk1"/>
                </a:solidFill>
                <a:highlight>
                  <a:srgbClr val="FFFFFF"/>
                </a:highlight>
                <a:latin typeface="Times New Roman"/>
                <a:ea typeface="Times New Roman"/>
                <a:cs typeface="Times New Roman"/>
                <a:sym typeface="Times New Roman"/>
              </a:rPr>
              <a:t> Thank you Mr Louis, we get Mr Kevin thoughts for this questions</a:t>
            </a:r>
            <a:endParaRPr sz="1400">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ef05ddc74f_2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ef05ddc74f_2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400">
                <a:solidFill>
                  <a:schemeClr val="dk1"/>
                </a:solidFill>
                <a:highlight>
                  <a:srgbClr val="FFFFFF"/>
                </a:highlight>
                <a:latin typeface="Times New Roman"/>
                <a:ea typeface="Times New Roman"/>
                <a:cs typeface="Times New Roman"/>
                <a:sym typeface="Times New Roman"/>
              </a:rPr>
              <a:t>Kevin: I do agree with what Louis mentioned, online shopping is good for our environment as there is no need to build fancy place, and in addition to his point, there will be no transportation to the store and no pollution. </a:t>
            </a:r>
            <a:endParaRPr sz="1400">
              <a:solidFill>
                <a:schemeClr val="dk1"/>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400">
                <a:solidFill>
                  <a:schemeClr val="dk1"/>
                </a:solidFill>
                <a:highlight>
                  <a:srgbClr val="FFFFFF"/>
                </a:highlight>
                <a:latin typeface="Times New Roman"/>
                <a:ea typeface="Times New Roman"/>
                <a:cs typeface="Times New Roman"/>
                <a:sym typeface="Times New Roman"/>
              </a:rPr>
              <a:t>However, it is worth noting that in online shopping, most of the times the goods are delivered to the customers doorstep. This in fact, produce unfriendly waste to our environment, for instance, products must be packaged properly to ensure quality. In addition, there must be transportation from the warehouse to customers doorstep. </a:t>
            </a:r>
            <a:endParaRPr sz="1400">
              <a:solidFill>
                <a:schemeClr val="dk1"/>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400">
                <a:solidFill>
                  <a:schemeClr val="dk1"/>
                </a:solidFill>
                <a:highlight>
                  <a:srgbClr val="FFFFFF"/>
                </a:highlight>
                <a:latin typeface="Times New Roman"/>
                <a:ea typeface="Times New Roman"/>
                <a:cs typeface="Times New Roman"/>
                <a:sym typeface="Times New Roman"/>
              </a:rPr>
              <a:t>Moreover, online shopping tends to make customers buy more and more irrelevant stuff that they do not need actually. This causes the tendency for customers to throw the additional stuff, and thus cause more environmental waste </a:t>
            </a:r>
            <a:endParaRPr sz="1400">
              <a:solidFill>
                <a:schemeClr val="dk1"/>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solidFill>
                <a:schemeClr val="dk1"/>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400">
                <a:solidFill>
                  <a:schemeClr val="dk1"/>
                </a:solidFill>
                <a:highlight>
                  <a:srgbClr val="FFFFFF"/>
                </a:highlight>
                <a:latin typeface="Times New Roman"/>
                <a:ea typeface="Times New Roman"/>
                <a:cs typeface="Times New Roman"/>
                <a:sym typeface="Times New Roman"/>
              </a:rPr>
              <a:t>Reh: Sorry, you only have 20 seconds left for your part. </a:t>
            </a:r>
            <a:endParaRPr sz="1400">
              <a:solidFill>
                <a:schemeClr val="dk1"/>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solidFill>
                <a:schemeClr val="dk1"/>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400">
                <a:solidFill>
                  <a:schemeClr val="dk1"/>
                </a:solidFill>
                <a:highlight>
                  <a:srgbClr val="FFFFFF"/>
                </a:highlight>
                <a:latin typeface="Times New Roman"/>
                <a:ea typeface="Times New Roman"/>
                <a:cs typeface="Times New Roman"/>
                <a:sym typeface="Times New Roman"/>
              </a:rPr>
              <a:t>In contrast, physical store does have environmental waste for doing the operation. But with the newest innovation, we are trying to reduce the emission by performing several measures such as processing the industrial waste responsibly. We do not consume a lot of packaging, as we provide customers with recyclable plastic bag. </a:t>
            </a:r>
            <a:endParaRPr sz="14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4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ef05ddc74f_0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ef05ddc74f_0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400">
                <a:solidFill>
                  <a:schemeClr val="dk1"/>
                </a:solidFill>
                <a:highlight>
                  <a:srgbClr val="FFFF00"/>
                </a:highlight>
              </a:rPr>
              <a:t>CH:</a:t>
            </a:r>
            <a:r>
              <a:rPr lang="en" sz="1400">
                <a:solidFill>
                  <a:schemeClr val="dk1"/>
                </a:solidFill>
                <a:highlight>
                  <a:srgbClr val="FFFFFF"/>
                </a:highlight>
              </a:rPr>
              <a:t> </a:t>
            </a:r>
            <a:endParaRPr sz="1400">
              <a:solidFill>
                <a:schemeClr val="dk1"/>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en" sz="1400">
                <a:solidFill>
                  <a:schemeClr val="dk1"/>
                </a:solidFill>
                <a:highlight>
                  <a:srgbClr val="FFFFFF"/>
                </a:highlight>
              </a:rPr>
              <a:t>Thank you both. In their discussion, Mr Louis has brought up an acutely valid point that not having a physical presence could greatly reduce energy usage such as powering the buildings. Mr Kevin has also rightly pointed out that more and more brick-and-mortar shops/shopping malls have been adopting environmentally friendly measures such as green buildings and using recyclable materials. In today’s climate, more consumers are now aware of environmental issues this has ensured that retailers like Mr Kevin and Mr Louis are always on their toes  in ensuring their business undertakes environmentally friendly measures. This is definitely a good step forward for all businesses in the shopping sector. </a:t>
            </a:r>
            <a:endParaRPr sz="1400">
              <a:solidFill>
                <a:schemeClr val="dk1"/>
              </a:solidFill>
              <a:highlight>
                <a:srgbClr val="FFFFFF"/>
              </a:highlight>
            </a:endParaRPr>
          </a:p>
          <a:p>
            <a:pPr indent="0" lvl="0" marL="0" rtl="0" algn="l">
              <a:spcBef>
                <a:spcPts val="0"/>
              </a:spcBef>
              <a:spcAft>
                <a:spcPts val="0"/>
              </a:spcAft>
              <a:buNone/>
            </a:pPr>
            <a:r>
              <a:t/>
            </a:r>
            <a:endParaRPr sz="14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ef05ddc74f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ef05ddc74f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highlight>
                  <a:srgbClr val="FFFFFF"/>
                </a:highlight>
              </a:rPr>
              <a:t>CH: </a:t>
            </a:r>
            <a:endParaRPr sz="1400">
              <a:solidFill>
                <a:srgbClr val="5C1D14"/>
              </a:solidFill>
              <a:highlight>
                <a:schemeClr val="lt1"/>
              </a:highlight>
            </a:endParaRPr>
          </a:p>
          <a:p>
            <a:pPr indent="0" lvl="0" marL="0" rtl="0" algn="l">
              <a:lnSpc>
                <a:spcPct val="115000"/>
              </a:lnSpc>
              <a:spcBef>
                <a:spcPts val="0"/>
              </a:spcBef>
              <a:spcAft>
                <a:spcPts val="0"/>
              </a:spcAft>
              <a:buNone/>
            </a:pPr>
            <a:r>
              <a:rPr lang="en" sz="1400">
                <a:solidFill>
                  <a:srgbClr val="5C1D14"/>
                </a:solidFill>
                <a:highlight>
                  <a:schemeClr val="lt1"/>
                </a:highlight>
              </a:rPr>
              <a:t>Moving on, we will now get Mr Kevin  shall pick a question.  </a:t>
            </a:r>
            <a:endParaRPr sz="1400">
              <a:solidFill>
                <a:srgbClr val="5C1D14"/>
              </a:solidFill>
              <a:highlight>
                <a:schemeClr val="lt1"/>
              </a:highlight>
            </a:endParaRPr>
          </a:p>
          <a:p>
            <a:pPr indent="0" lvl="0" marL="0" rtl="0" algn="l">
              <a:spcBef>
                <a:spcPts val="0"/>
              </a:spcBef>
              <a:spcAft>
                <a:spcPts val="0"/>
              </a:spcAft>
              <a:buNone/>
            </a:pPr>
            <a:r>
              <a:t/>
            </a:r>
            <a:endParaRPr sz="1400">
              <a:solidFill>
                <a:schemeClr val="dk1"/>
              </a:solidFill>
              <a:highlight>
                <a:srgbClr val="FFFFFF"/>
              </a:highlight>
            </a:endParaRPr>
          </a:p>
          <a:p>
            <a:pPr indent="0" lvl="0" marL="0" rtl="0" algn="l">
              <a:spcBef>
                <a:spcPts val="0"/>
              </a:spcBef>
              <a:spcAft>
                <a:spcPts val="0"/>
              </a:spcAft>
              <a:buNone/>
            </a:pPr>
            <a:r>
              <a:rPr lang="en" sz="1400">
                <a:solidFill>
                  <a:schemeClr val="dk1"/>
                </a:solidFill>
                <a:highlight>
                  <a:srgbClr val="FFFFFF"/>
                </a:highlight>
              </a:rPr>
              <a:t>KEVIN PICKS 5</a:t>
            </a:r>
            <a:endParaRPr sz="14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ef05ddc74f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ef05ddc74f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ef05ddc74f_0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ef05ddc74f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highlight>
                  <a:srgbClr val="FFFFFF"/>
                </a:highlight>
                <a:latin typeface="Times New Roman"/>
                <a:ea typeface="Times New Roman"/>
                <a:cs typeface="Times New Roman"/>
                <a:sym typeface="Times New Roman"/>
              </a:rPr>
              <a:t>CH: Okay, so the question is, </a:t>
            </a:r>
            <a:r>
              <a:rPr lang="en" sz="1000">
                <a:solidFill>
                  <a:srgbClr val="FF0000"/>
                </a:solidFill>
                <a:highlight>
                  <a:srgbClr val="FFFFFF"/>
                </a:highlight>
                <a:latin typeface="Times New Roman"/>
                <a:ea typeface="Times New Roman"/>
                <a:cs typeface="Times New Roman"/>
                <a:sym typeface="Times New Roman"/>
              </a:rPr>
              <a:t>how does a retailer start a business in each platform.Which is better? </a:t>
            </a:r>
            <a:endParaRPr sz="1000">
              <a:solidFill>
                <a:srgbClr val="FF0000"/>
              </a:solidFill>
              <a:highlight>
                <a:srgbClr val="FFFFFF"/>
              </a:highlight>
              <a:latin typeface="Times New Roman"/>
              <a:ea typeface="Times New Roman"/>
              <a:cs typeface="Times New Roman"/>
              <a:sym typeface="Times New Roman"/>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ef05ddc74f_2_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ef05ddc74f_2_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rgbClr val="5C1D14"/>
              </a:buClr>
              <a:buSzPts val="1100"/>
              <a:buFont typeface="Arial"/>
              <a:buNone/>
            </a:pPr>
            <a:r>
              <a:rPr lang="en" sz="1400">
                <a:solidFill>
                  <a:srgbClr val="5C1D14"/>
                </a:solidFill>
                <a:highlight>
                  <a:schemeClr val="lt1"/>
                </a:highlight>
              </a:rPr>
              <a:t>Kevin: First, let me say hat starting business online is easier especially nowadays, everything is being digitalized. However, one good point of starting a physical store is customer loyalty. If we can start with building customer trust, customer loyalty will be there, and it will ensure the customer are satisfied with our product and comeback to us again. Compared to online shopping platform, they have too many options and customer can easily switch between different platform and different products. </a:t>
            </a:r>
            <a:endParaRPr sz="1400">
              <a:solidFill>
                <a:srgbClr val="5C1D14"/>
              </a:solidFill>
              <a:highlight>
                <a:schemeClr val="lt1"/>
              </a:highlight>
            </a:endParaRPr>
          </a:p>
          <a:p>
            <a:pPr indent="0" lvl="0" marL="0" rtl="0" algn="l">
              <a:lnSpc>
                <a:spcPct val="115000"/>
              </a:lnSpc>
              <a:spcBef>
                <a:spcPts val="0"/>
              </a:spcBef>
              <a:spcAft>
                <a:spcPts val="0"/>
              </a:spcAft>
              <a:buClr>
                <a:srgbClr val="5C1D14"/>
              </a:buClr>
              <a:buSzPts val="1100"/>
              <a:buFont typeface="Arial"/>
              <a:buNone/>
            </a:pPr>
            <a:r>
              <a:rPr lang="en" sz="1400">
                <a:solidFill>
                  <a:srgbClr val="5C1D14"/>
                </a:solidFill>
                <a:highlight>
                  <a:schemeClr val="lt1"/>
                </a:highlight>
              </a:rPr>
              <a:t> In this aspect, personally, I would strongly agree that a hybrid between online store and physical store would be the best strategy, as it would significantly reduce initial cost given the online method is relatively cheap. Our company believe on this hybrid approach, and in fact we are using Shopee to list our products too. </a:t>
            </a:r>
            <a:endParaRPr sz="1400">
              <a:solidFill>
                <a:srgbClr val="5C1D14"/>
              </a:solidFill>
              <a:highlight>
                <a:schemeClr val="lt1"/>
              </a:highlight>
            </a:endParaRPr>
          </a:p>
          <a:p>
            <a:pPr indent="0" lvl="0" marL="0" rtl="0" algn="l">
              <a:lnSpc>
                <a:spcPct val="115000"/>
              </a:lnSpc>
              <a:spcBef>
                <a:spcPts val="0"/>
              </a:spcBef>
              <a:spcAft>
                <a:spcPts val="0"/>
              </a:spcAft>
              <a:buClr>
                <a:srgbClr val="5C1D14"/>
              </a:buClr>
              <a:buSzPts val="1100"/>
              <a:buFont typeface="Arial"/>
              <a:buNone/>
            </a:pPr>
            <a:r>
              <a:t/>
            </a:r>
            <a:endParaRPr sz="1400">
              <a:solidFill>
                <a:srgbClr val="5C1D14"/>
              </a:solidFill>
              <a:highlight>
                <a:srgbClr val="FFFF00"/>
              </a:highlight>
            </a:endParaRPr>
          </a:p>
          <a:p>
            <a:pPr indent="0" lvl="0" marL="0" rtl="0" algn="l">
              <a:lnSpc>
                <a:spcPct val="115000"/>
              </a:lnSpc>
              <a:spcBef>
                <a:spcPts val="0"/>
              </a:spcBef>
              <a:spcAft>
                <a:spcPts val="0"/>
              </a:spcAft>
              <a:buClr>
                <a:srgbClr val="5C1D14"/>
              </a:buClr>
              <a:buSzPts val="1100"/>
              <a:buFont typeface="Arial"/>
              <a:buNone/>
            </a:pPr>
            <a:r>
              <a:rPr lang="en" sz="1400">
                <a:solidFill>
                  <a:srgbClr val="5C1D14"/>
                </a:solidFill>
                <a:highlight>
                  <a:srgbClr val="FFFF00"/>
                </a:highlight>
              </a:rPr>
              <a:t>CH:</a:t>
            </a:r>
            <a:r>
              <a:rPr lang="en" sz="1400">
                <a:solidFill>
                  <a:srgbClr val="5C1D14"/>
                </a:solidFill>
                <a:highlight>
                  <a:schemeClr val="lt1"/>
                </a:highlight>
              </a:rPr>
              <a:t> Now Mr Louis, please share your opinions on this too </a:t>
            </a:r>
            <a:endParaRPr sz="1400">
              <a:solidFill>
                <a:srgbClr val="5C1D14"/>
              </a:solidFill>
              <a:highlight>
                <a:schemeClr val="lt1"/>
              </a:highlight>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spcBef>
                <a:spcPts val="0"/>
              </a:spcBef>
              <a:spcAft>
                <a:spcPts val="0"/>
              </a:spcAft>
              <a:buNone/>
            </a:pPr>
            <a:r>
              <a:t/>
            </a:r>
            <a:endParaRPr sz="14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ef05ddc74f_2_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ef05ddc74f_2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rgbClr val="5C1D14"/>
                </a:solidFill>
                <a:highlight>
                  <a:schemeClr val="lt1"/>
                </a:highlight>
              </a:rPr>
              <a:t>Louis: Currently, our Shopee platform is providing two different listing options for retailers. If they want to present in Shopee Mall, they will need to register with ACRA which costs around $315. Otherwise, selling on our platform is totally free, we don’t even charge the registration fee or commission fee. During the collaboration with us, we will only charge sellers 2% of the transaction which has already includes shipping fee. In contrast, I think physical stores like Don Don Donki is spending a huge amount of money on maintaining the operation of physical stores: from renting properties, hiring and managing staffs and even the cost to renovate the store periodically. For big brands like Don Don Donki, this might be not a big issue but for small business, in general e-commerce platforms</a:t>
            </a:r>
            <a:r>
              <a:rPr lang="en" sz="1400" strike="sngStrike">
                <a:solidFill>
                  <a:srgbClr val="D13438"/>
                </a:solidFill>
                <a:highlight>
                  <a:schemeClr val="lt1"/>
                </a:highlight>
              </a:rPr>
              <a:t> </a:t>
            </a:r>
            <a:r>
              <a:rPr lang="en" sz="1400">
                <a:solidFill>
                  <a:srgbClr val="5C1D14"/>
                </a:solidFill>
                <a:highlight>
                  <a:schemeClr val="lt1"/>
                </a:highlight>
              </a:rPr>
              <a:t>are a great place to start. </a:t>
            </a:r>
            <a:endParaRPr sz="1400">
              <a:solidFill>
                <a:schemeClr val="dk1"/>
              </a:solidFill>
            </a:endParaRPr>
          </a:p>
          <a:p>
            <a:pPr indent="0" lvl="0" marL="0" rtl="0" algn="l">
              <a:spcBef>
                <a:spcPts val="0"/>
              </a:spcBef>
              <a:spcAft>
                <a:spcPts val="0"/>
              </a:spcAft>
              <a:buNone/>
            </a:pPr>
            <a:r>
              <a:t/>
            </a:r>
            <a:endParaRPr sz="14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ef05ddc74f_0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ef05ddc74f_0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CH: Well, Both agree that it’s easier to start a business online and a hybrid approach is definitely the way to go especially for small businesses.  Mr Louis has mentioned that online shopping cost almost nothing to start but difficult to establish brand loyalty among the many players in the online space. Whereas, Mr Kevin has pointed out that with a </a:t>
            </a:r>
            <a:r>
              <a:rPr lang="en" sz="1400"/>
              <a:t>physical shop it will be much easier to build brand presence and customer loyalty thought this comes with high sunk cost and high price to start.</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With that mentioned, we shall open up the last topic for discussion. </a:t>
            </a:r>
            <a:endParaRPr sz="14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ef05ddc74f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ef05ddc74f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chemeClr val="dk1"/>
                </a:solidFill>
                <a:highlight>
                  <a:srgbClr val="FFFFFF"/>
                </a:highlight>
                <a:latin typeface="Times New Roman"/>
                <a:ea typeface="Times New Roman"/>
                <a:cs typeface="Times New Roman"/>
                <a:sym typeface="Times New Roman"/>
              </a:rPr>
              <a:t>CH:</a:t>
            </a:r>
            <a:r>
              <a:rPr lang="en" sz="1400">
                <a:solidFill>
                  <a:schemeClr val="dk1"/>
                </a:solidFill>
                <a:highlight>
                  <a:srgbClr val="FFFFFF"/>
                </a:highlight>
                <a:latin typeface="Times New Roman"/>
                <a:ea typeface="Times New Roman"/>
                <a:cs typeface="Times New Roman"/>
                <a:sym typeface="Times New Roman"/>
              </a:rPr>
              <a:t> Let us take a </a:t>
            </a:r>
            <a:r>
              <a:rPr lang="en" sz="1400">
                <a:solidFill>
                  <a:schemeClr val="dk1"/>
                </a:solidFill>
                <a:highlight>
                  <a:srgbClr val="FFFFFF"/>
                </a:highlight>
                <a:latin typeface="Times New Roman"/>
                <a:ea typeface="Times New Roman"/>
                <a:cs typeface="Times New Roman"/>
                <a:sym typeface="Times New Roman"/>
              </a:rPr>
              <a:t>look at what is behind the last card.Card 2 </a:t>
            </a:r>
            <a:endParaRPr sz="1400">
              <a:solidFill>
                <a:schemeClr val="dk1"/>
              </a:solidFill>
              <a:highlight>
                <a:srgbClr val="FFFFFF"/>
              </a:highlight>
              <a:latin typeface="Times New Roman"/>
              <a:ea typeface="Times New Roman"/>
              <a:cs typeface="Times New Roman"/>
              <a:sym typeface="Times New Roman"/>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ef05ddc74f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ef05ddc74f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 Alright! </a:t>
            </a:r>
            <a:r>
              <a:rPr lang="en" sz="1000">
                <a:solidFill>
                  <a:srgbClr val="5C1D14"/>
                </a:solidFill>
                <a:highlight>
                  <a:schemeClr val="lt1"/>
                </a:highlight>
                <a:latin typeface="Times New Roman"/>
                <a:ea typeface="Times New Roman"/>
                <a:cs typeface="Times New Roman"/>
                <a:sym typeface="Times New Roman"/>
              </a:rPr>
              <a:t>The </a:t>
            </a:r>
            <a:r>
              <a:rPr lang="en" sz="1000">
                <a:solidFill>
                  <a:srgbClr val="5C1D14"/>
                </a:solidFill>
                <a:highlight>
                  <a:schemeClr val="lt1"/>
                </a:highlight>
                <a:latin typeface="Times New Roman"/>
                <a:ea typeface="Times New Roman"/>
                <a:cs typeface="Times New Roman"/>
                <a:sym typeface="Times New Roman"/>
              </a:rPr>
              <a:t>last topic of the discussion shall be </a:t>
            </a:r>
            <a:r>
              <a:rPr lang="en" sz="1000">
                <a:solidFill>
                  <a:srgbClr val="FF0000"/>
                </a:solidFill>
                <a:highlight>
                  <a:schemeClr val="lt1"/>
                </a:highlight>
                <a:latin typeface="Times New Roman"/>
                <a:ea typeface="Times New Roman"/>
                <a:cs typeface="Times New Roman"/>
                <a:sym typeface="Times New Roman"/>
              </a:rPr>
              <a:t>How does each platform provide the best customer experience?</a:t>
            </a:r>
            <a:r>
              <a:rPr lang="en" sz="1000">
                <a:solidFill>
                  <a:srgbClr val="5C1D14"/>
                </a:solidFill>
                <a:highlight>
                  <a:schemeClr val="lt1"/>
                </a:highlight>
                <a:latin typeface="Times New Roman"/>
                <a:ea typeface="Times New Roman"/>
                <a:cs typeface="Times New Roman"/>
                <a:sym typeface="Times New Roman"/>
              </a:rPr>
              <a:t> </a:t>
            </a:r>
            <a:r>
              <a:rPr lang="en" sz="1000">
                <a:solidFill>
                  <a:srgbClr val="FF0000"/>
                </a:solidFill>
                <a:highlight>
                  <a:schemeClr val="lt1"/>
                </a:highlight>
                <a:latin typeface="Times New Roman"/>
                <a:ea typeface="Times New Roman"/>
                <a:cs typeface="Times New Roman"/>
                <a:sym typeface="Times New Roman"/>
              </a:rPr>
              <a:t>What are some advantages that are unique to your specific platform. This time we shall start with Mr Kevin.</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ef05ddc74f_2_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ef05ddc74f_2_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sz="1000">
              <a:solidFill>
                <a:schemeClr val="dk1"/>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000">
                <a:solidFill>
                  <a:schemeClr val="dk1"/>
                </a:solidFill>
                <a:highlight>
                  <a:srgbClr val="FFFFFF"/>
                </a:highlight>
                <a:latin typeface="Times New Roman"/>
                <a:ea typeface="Times New Roman"/>
                <a:cs typeface="Times New Roman"/>
                <a:sym typeface="Times New Roman"/>
              </a:rPr>
              <a:t>Kevin: In Don Don Donki, we actively seek for customer feedback to know what creates the best customer experience. In our shops, we always play the famous store music, and customers often hum the don don song which helps the consumer to remember or associate to our brand. </a:t>
            </a:r>
            <a:endParaRPr sz="1000">
              <a:solidFill>
                <a:schemeClr val="dk1"/>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000">
                <a:solidFill>
                  <a:schemeClr val="dk1"/>
                </a:solidFill>
                <a:highlight>
                  <a:srgbClr val="FFFFFF"/>
                </a:highlight>
                <a:latin typeface="Times New Roman"/>
                <a:ea typeface="Times New Roman"/>
                <a:cs typeface="Times New Roman"/>
                <a:sym typeface="Times New Roman"/>
              </a:rPr>
              <a:t>In addition, physical store may address customer experience by having smart sales attendants that could touch customer’s feeling and boost sale number. According to research for RetailEXPO, almost two out of three (64%) of shoppers say that knowledgeable sales associates make them more likely to visit a physical store, and three out of four (75%) of shoppers are likely to spend more after receiving high quality service from staff in-store.  </a:t>
            </a:r>
            <a:endParaRPr sz="1000">
              <a:solidFill>
                <a:schemeClr val="dk1"/>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000">
                <a:solidFill>
                  <a:schemeClr val="dk1"/>
                </a:solidFill>
                <a:highlight>
                  <a:srgbClr val="FFFFFF"/>
                </a:highlight>
                <a:latin typeface="Times New Roman"/>
                <a:ea typeface="Times New Roman"/>
                <a:cs typeface="Times New Roman"/>
                <a:sym typeface="Times New Roman"/>
              </a:rPr>
              <a:t>Based on this, we believe that it is very important to have proper training for our staff, to give the customers the best experience. I believe the steps that we are taken have succeed in pleasing our customers and we hope to continue doing this. </a:t>
            </a:r>
            <a:endParaRPr sz="1000">
              <a:solidFill>
                <a:schemeClr val="dk1"/>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solidFill>
                <a:srgbClr val="5C1D14"/>
              </a:solidFill>
              <a:highlight>
                <a:schemeClr val="lt1"/>
              </a:highlight>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1400">
              <a:solidFill>
                <a:srgbClr val="5C1D14"/>
              </a:solidFill>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ef05ddc74f_2_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ef05ddc74f_2_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CH: Kevin what do you think? </a:t>
            </a:r>
            <a:r>
              <a:rPr lang="en" sz="1400"/>
              <a:t>Your one minute can start now.</a:t>
            </a:r>
            <a:endParaRPr sz="1400"/>
          </a:p>
          <a:p>
            <a:pPr indent="0" lvl="0" marL="0" rtl="0" algn="l">
              <a:spcBef>
                <a:spcPts val="0"/>
              </a:spcBef>
              <a:spcAft>
                <a:spcPts val="0"/>
              </a:spcAft>
              <a:buNone/>
            </a:pPr>
            <a:r>
              <a:rPr lang="en" sz="1400"/>
              <a:t>Louis: Our e-commerce platform provides very smooth and convenient experiences to user from the first step of opening the app, finding the item and then making the payments. All steps are designed to minimize the friction in user interaction such that the overall ordering process can complete as fast as possible. </a:t>
            </a:r>
            <a:endParaRPr sz="1400"/>
          </a:p>
          <a:p>
            <a:pPr indent="0" lvl="0" marL="0" rtl="0" algn="l">
              <a:spcBef>
                <a:spcPts val="0"/>
              </a:spcBef>
              <a:spcAft>
                <a:spcPts val="0"/>
              </a:spcAft>
              <a:buNone/>
            </a:pPr>
            <a:r>
              <a:rPr lang="en" sz="1400"/>
              <a:t>Moreover, shopping in physical store may need to carry a lot of bulky items that is inconvenient and tiring. This is I think may be a common issue that your customers might need to deal with after shopping in Don Don Donki stores. But for online shopping, these are being solved by our dedicated and professional logistics team that will bring the items to your doorstep.</a:t>
            </a:r>
            <a:endParaRPr sz="1400"/>
          </a:p>
          <a:p>
            <a:pPr indent="0" lvl="0" marL="0" rtl="0" algn="l">
              <a:spcBef>
                <a:spcPts val="0"/>
              </a:spcBef>
              <a:spcAft>
                <a:spcPts val="0"/>
              </a:spcAft>
              <a:buNone/>
            </a:pPr>
            <a:r>
              <a:t/>
            </a:r>
            <a:endParaRPr sz="14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ef05ddc74f_0_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 name="Google Shape;552;gef05ddc74f_0_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CH: Well, in terms of customer experience, Mr Louis has pointed out that with technological advancement, it has </a:t>
            </a:r>
            <a:r>
              <a:rPr lang="en" sz="1400"/>
              <a:t>allowed many platforms to streamline their customer experience - from browsing to the eventual checkout. Also, when buying for bulking items, the online shopping experience certainly will win in terms of convenience. Whereas, Mr Louis has countered by talking about how it will never ever be possible to replicate the in store experience that we have in terms of the atmosphere, smell, sights and sound. I think that has actually summed up what the both our distinguished guest mentioned</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CH: Thank you, Mr Louis Feng, and Mr Kevin Don for the active discussion about online shopping. With that comment, I would like to bring the debate to a formal close. From the many points are shared, we were able to glean insights that suggest that e-commerce and traditional brick-and-mortar stores need not be competing and standalone forces. Being different sides of the same coin, the way forward is a symbiosis of both platforms for the technology-savvy shopper.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CH: Well, what do you think Reh?</a:t>
            </a:r>
            <a:endParaRPr sz="1400"/>
          </a:p>
          <a:p>
            <a:pPr indent="0" lvl="0" marL="0" rtl="0" algn="l">
              <a:spcBef>
                <a:spcPts val="0"/>
              </a:spcBef>
              <a:spcAft>
                <a:spcPts val="0"/>
              </a:spcAft>
              <a:buNone/>
            </a:pPr>
            <a:r>
              <a:t/>
            </a:r>
            <a:endParaRPr sz="14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ef05ddc74f_0_4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ef05ddc74f_0_4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400">
                <a:solidFill>
                  <a:schemeClr val="dk1"/>
                </a:solidFill>
                <a:highlight>
                  <a:srgbClr val="FFFFFF"/>
                </a:highlight>
              </a:rPr>
              <a:t>Reh: Yes, definitely, I believe for, retailers shops especially with the onset of the pandemic, to stay afloat, it is imperative that retailers' shops adapt to the rapidly evolving, multi-platform retail scene - by establishing an online presence while retaining existing shoppers the physical stores.  </a:t>
            </a:r>
            <a:endParaRPr sz="1400">
              <a:solidFill>
                <a:schemeClr val="dk1"/>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b="1" lang="en" sz="1400" u="sng">
                <a:solidFill>
                  <a:schemeClr val="dk1"/>
                </a:solidFill>
                <a:highlight>
                  <a:srgbClr val="FFFFFF"/>
                </a:highlight>
              </a:rPr>
              <a:t>Brick &amp; Motar</a:t>
            </a:r>
            <a:r>
              <a:rPr lang="en" sz="1400">
                <a:solidFill>
                  <a:schemeClr val="dk1"/>
                </a:solidFill>
                <a:highlight>
                  <a:srgbClr val="FFFFFF"/>
                </a:highlight>
              </a:rPr>
              <a:t> </a:t>
            </a:r>
            <a:endParaRPr sz="1400">
              <a:solidFill>
                <a:schemeClr val="dk1"/>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en" sz="1400">
                <a:solidFill>
                  <a:schemeClr val="dk1"/>
                </a:solidFill>
                <a:highlight>
                  <a:srgbClr val="FFFFFF"/>
                </a:highlight>
              </a:rPr>
              <a:t>Singapore’s brick and mortar businesses have been hit hard by Covid-19 and retailers have seen sales plummet significantly as a result of Covid restriction. With each round of tightened restrictions, sales have declined between 50% to 80%, shopping traffic dipped significantly but owners still paying rent. Notable brands such as Topshop, Esprit and Sports link were among others that wound down operations to permanently close in the same year. Thus, in today’s ever changing COVID situation, online presence has become more than ever important. Today traditional brick and motor shops have also moved online where examples include Ikea, Muiji and Don Don Donki. </a:t>
            </a:r>
            <a:endParaRPr sz="1400">
              <a:solidFill>
                <a:schemeClr val="dk1"/>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t/>
            </a:r>
            <a:endParaRPr sz="1400">
              <a:solidFill>
                <a:schemeClr val="dk1"/>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en" sz="1400">
                <a:solidFill>
                  <a:schemeClr val="dk1"/>
                </a:solidFill>
                <a:highlight>
                  <a:srgbClr val="FFFF00"/>
                </a:highlight>
              </a:rPr>
              <a:t>CH:</a:t>
            </a:r>
            <a:r>
              <a:rPr lang="en" sz="1400">
                <a:solidFill>
                  <a:schemeClr val="dk1"/>
                </a:solidFill>
                <a:highlight>
                  <a:srgbClr val="FFFFFF"/>
                </a:highlight>
              </a:rPr>
              <a:t>  </a:t>
            </a:r>
            <a:endParaRPr sz="1400">
              <a:solidFill>
                <a:schemeClr val="dk1"/>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en" sz="1400">
                <a:solidFill>
                  <a:schemeClr val="dk1"/>
                </a:solidFill>
                <a:highlight>
                  <a:srgbClr val="FFFFFF"/>
                </a:highlight>
              </a:rPr>
              <a:t>Definitely Reh, it’s definitely important for brick-and-Mortar shops to also online presence today. Though, in the same vein, I would like to think that it will not be sufficient for retailers to have an online presence purely for transactional functions. The same customer experience cannot be replicated through online shopping. Brick and mortar shop afterall still has its advantages in providing a multi-sensory and immersive retail experience that can excite and inspire customer. Today we can see that although many well-established online players, still value the importance of physical shops for example Love Bonito, Nasty Cookie. Love Bonito started off as an online, but they have many physical shops today. </a:t>
            </a:r>
            <a:endParaRPr sz="1400">
              <a:solidFill>
                <a:schemeClr val="dk1"/>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t/>
            </a:r>
            <a:endParaRPr sz="1400">
              <a:solidFill>
                <a:schemeClr val="dk1"/>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en" sz="1400">
                <a:solidFill>
                  <a:schemeClr val="dk1"/>
                </a:solidFill>
                <a:highlight>
                  <a:srgbClr val="FFFFFF"/>
                </a:highlight>
              </a:rPr>
              <a:t>Now, I would like to pass my time back to our beloved host, Reh to help us wrap up this year Areana.</a:t>
            </a:r>
            <a:endParaRPr sz="1400">
              <a:solidFill>
                <a:schemeClr val="dk1"/>
              </a:solidFill>
              <a:highlight>
                <a:srgbClr val="FFFFFF"/>
              </a:highlight>
            </a:endParaRPr>
          </a:p>
          <a:p>
            <a:pPr indent="0" lvl="0" marL="0" rtl="0" algn="l">
              <a:spcBef>
                <a:spcPts val="0"/>
              </a:spcBef>
              <a:spcAft>
                <a:spcPts val="0"/>
              </a:spcAft>
              <a:buNone/>
            </a:pPr>
            <a:r>
              <a:t/>
            </a:r>
            <a:endParaRPr sz="14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ef05ddc74f_0_3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ef05ddc74f_0_3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Thank you Reh! A very good afternoon, I am Chi Hui and I will be acting as the moderator for this afternoon debate. Today’s afternoon topic of discussion will be - is online shopping a boon or a bane? Speaking in favour of online shopping, we have distinguished guest Louis Feng, CEO of Shopee. (</a:t>
            </a:r>
            <a:r>
              <a:rPr b="1" lang="en">
                <a:solidFill>
                  <a:schemeClr val="dk1"/>
                </a:solidFill>
              </a:rPr>
              <a:t>Include shopee sound) </a:t>
            </a:r>
            <a:r>
              <a:rPr lang="en">
                <a:solidFill>
                  <a:schemeClr val="dk1"/>
                </a:solidFill>
              </a:rPr>
              <a:t> And to completely oppose this, we have Kevin Don Don, CEO of Don Don Donki. (</a:t>
            </a:r>
            <a:r>
              <a:rPr b="1" lang="en">
                <a:solidFill>
                  <a:schemeClr val="dk1"/>
                </a:solidFill>
              </a:rPr>
              <a:t>Include Don Don sound) </a:t>
            </a:r>
            <a:r>
              <a:rPr lang="en">
                <a:solidFill>
                  <a:schemeClr val="dk1"/>
                </a:solidFill>
              </a:rPr>
              <a:t>Now without further ado let’s kickstart the debate. So, who would like to make the first statement?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Louis: Bang the table. I would go first! Online shopping is the best, Shopee is the best platform ever!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&lt;sound effect&gt; </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57b68ffdf2_2_8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57b68ffdf2_2_8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C1D14"/>
                </a:solidFill>
              </a:rPr>
              <a:t>Conclusion:</a:t>
            </a:r>
            <a:endParaRPr>
              <a:solidFill>
                <a:srgbClr val="5C1D14"/>
              </a:solidFill>
            </a:endParaRPr>
          </a:p>
          <a:p>
            <a:pPr indent="0" lvl="0" marL="0" rtl="0" algn="l">
              <a:spcBef>
                <a:spcPts val="0"/>
              </a:spcBef>
              <a:spcAft>
                <a:spcPts val="0"/>
              </a:spcAft>
              <a:buNone/>
            </a:pPr>
            <a:r>
              <a:rPr lang="en">
                <a:solidFill>
                  <a:srgbClr val="5C1D14"/>
                </a:solidFill>
              </a:rPr>
              <a:t>In a nutshell, </a:t>
            </a:r>
            <a:endParaRPr>
              <a:solidFill>
                <a:srgbClr val="5C1D14"/>
              </a:solidFill>
            </a:endParaRPr>
          </a:p>
          <a:p>
            <a:pPr indent="0" lvl="0" marL="0" rtl="0" algn="l">
              <a:spcBef>
                <a:spcPts val="0"/>
              </a:spcBef>
              <a:spcAft>
                <a:spcPts val="0"/>
              </a:spcAft>
              <a:buNone/>
            </a:pPr>
            <a:r>
              <a:rPr lang="en">
                <a:solidFill>
                  <a:srgbClr val="5C1D14"/>
                </a:solidFill>
              </a:rPr>
              <a:t>today’s debate on Online shopping was covered over 5 different aspects. </a:t>
            </a:r>
            <a:endParaRPr>
              <a:solidFill>
                <a:srgbClr val="5C1D14"/>
              </a:solidFill>
            </a:endParaRPr>
          </a:p>
          <a:p>
            <a:pPr indent="0" lvl="0" marL="0" rtl="0" algn="l">
              <a:spcBef>
                <a:spcPts val="0"/>
              </a:spcBef>
              <a:spcAft>
                <a:spcPts val="0"/>
              </a:spcAft>
              <a:buNone/>
            </a:pPr>
            <a:r>
              <a:rPr lang="en">
                <a:solidFill>
                  <a:srgbClr val="5C1D14"/>
                </a:solidFill>
              </a:rPr>
              <a:t>The CEO of Shopee and CEO of Don Don Donki  </a:t>
            </a:r>
            <a:endParaRPr>
              <a:solidFill>
                <a:srgbClr val="5C1D14"/>
              </a:solidFil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ef0738cb9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ef0738cb9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ef05ddc74f_7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ef05ddc74f_7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Reh: Welcome to the inaugural Singapore’s National Arena 2021.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Today, we have with us the moderator Chi Hui and we have two distinguished guests CEO of Don Don Donkee, Mr Kevin Don Don Donkee and CEO of Shopee, Mr Louis Feng.</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41c0e4a743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41c0e4a743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C1D14"/>
                </a:solidFill>
              </a:rPr>
              <a:t>CH: Ok ok calm down! Mr Louis can go first then. Mr Louis, please choose a topic from one of the 5 boxes we have here. </a:t>
            </a:r>
            <a:endParaRPr>
              <a:solidFill>
                <a:srgbClr val="5C1D14"/>
              </a:solidFill>
            </a:endParaRPr>
          </a:p>
          <a:p>
            <a:pPr indent="0" lvl="0" marL="0" rtl="0" algn="l">
              <a:spcBef>
                <a:spcPts val="0"/>
              </a:spcBef>
              <a:spcAft>
                <a:spcPts val="0"/>
              </a:spcAft>
              <a:buNone/>
            </a:pPr>
            <a:r>
              <a:t/>
            </a:r>
            <a:endParaRPr>
              <a:solidFill>
                <a:srgbClr val="5C1D14"/>
              </a:solidFill>
            </a:endParaRPr>
          </a:p>
          <a:p>
            <a:pPr indent="0" lvl="0" marL="0" rtl="0" algn="l">
              <a:spcBef>
                <a:spcPts val="0"/>
              </a:spcBef>
              <a:spcAft>
                <a:spcPts val="0"/>
              </a:spcAft>
              <a:buClr>
                <a:schemeClr val="dk1"/>
              </a:buClr>
              <a:buSzPts val="1100"/>
              <a:buFont typeface="Arial"/>
              <a:buNone/>
            </a:pPr>
            <a:r>
              <a:rPr lang="en">
                <a:solidFill>
                  <a:srgbClr val="5C1D14"/>
                </a:solidFill>
              </a:rPr>
              <a:t>Louis: &lt;picks 1st boxes&gt;</a:t>
            </a:r>
            <a:endParaRPr>
              <a:solidFill>
                <a:srgbClr val="5C1D14"/>
              </a:solidFill>
            </a:endParaRPr>
          </a:p>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ef05ddc74f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ef05ddc74f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rgbClr val="5C1D14"/>
                </a:solidFill>
              </a:rPr>
              <a:t>CH: Let’s look at what you have chosen. We have the question here, is online shopping wasting our time? Discuss. So, Louis, what is your opinion as a CEO of a famous ecommerce platform? Yourrrrr 1 minutes starts now. Good Luck!</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ef05ddc74f_2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ef05ddc74f_2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Louis: No of course, online shopping doesn’t waste our time.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Every day, Shopee is serving millions of users to buy goods, but all customers are enjoying the shopping experience without the fear of crowded places. This is especially so with COVID where hygiene is the upmost considerations of consumers.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This means, you just need to stay at home, open the app and you can browse through the listing of items in the multiple different stores all at the same time. &lt;do some sort of action&gt;. OH, I’m sure all of you have the Shopee app on your phone.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You can also save on transportation time, no need to pass through congested street to get to store.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Kevin: &lt;Raises hands&gt; No! I disagree. That’s not true! Actually, online shopping is costing consumers more time, users are spending more time mindlessly through tons and tons of listing.</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CH: Mr Kevin, let me reiterate you are not supposed to interrupt when the other speaker is speaking. Mr Louis, please continue.</a:t>
            </a:r>
            <a:endParaRPr>
              <a:solidFill>
                <a:schemeClr val="dk1"/>
              </a:solidFill>
            </a:endParaRPr>
          </a:p>
          <a:p>
            <a:pPr indent="0" lvl="0" marL="0" rtl="0" algn="l">
              <a:spcBef>
                <a:spcPts val="0"/>
              </a:spcBef>
              <a:spcAft>
                <a:spcPts val="0"/>
              </a:spcAft>
              <a:buNone/>
            </a:pPr>
            <a:r>
              <a:rPr lang="en">
                <a:solidFill>
                  <a:schemeClr val="dk1"/>
                </a:solidFill>
              </a:rPr>
              <a:t>Kevin: Sorry, Sorry Sorry!</a:t>
            </a:r>
            <a:endParaRPr>
              <a:solidFill>
                <a:schemeClr val="dk1"/>
              </a:solidFill>
            </a:endParaRPr>
          </a:p>
          <a:p>
            <a:pPr indent="0" lvl="0" marL="0" rtl="0" algn="l">
              <a:spcBef>
                <a:spcPts val="0"/>
              </a:spcBef>
              <a:spcAft>
                <a:spcPts val="0"/>
              </a:spcAft>
              <a:buNone/>
            </a:pPr>
            <a:r>
              <a:rPr lang="en">
                <a:solidFill>
                  <a:srgbClr val="5C1D14"/>
                </a:solidFill>
              </a:rPr>
              <a:t>Louis: </a:t>
            </a:r>
            <a:endParaRPr>
              <a:solidFill>
                <a:srgbClr val="5C1D14"/>
              </a:solidFill>
            </a:endParaRPr>
          </a:p>
          <a:p>
            <a:pPr indent="0" lvl="0" marL="0" rtl="0" algn="l">
              <a:spcBef>
                <a:spcPts val="0"/>
              </a:spcBef>
              <a:spcAft>
                <a:spcPts val="0"/>
              </a:spcAft>
              <a:buNone/>
            </a:pPr>
            <a:r>
              <a:rPr lang="en">
                <a:solidFill>
                  <a:srgbClr val="5C1D14"/>
                </a:solidFill>
              </a:rPr>
              <a:t>With the Shopee app, you no longer required to spend a lot of time queuing at the store’s entrance to get the turn to enter or waiting at the checkout counter to make the payment. And I believe that this is also the issue that physical store of Don Don Donki is having. </a:t>
            </a:r>
            <a:endParaRPr>
              <a:solidFill>
                <a:srgbClr val="5C1D14"/>
              </a:solidFill>
            </a:endParaRPr>
          </a:p>
          <a:p>
            <a:pPr indent="0" lvl="0" marL="0" rtl="0" algn="l">
              <a:spcBef>
                <a:spcPts val="0"/>
              </a:spcBef>
              <a:spcAft>
                <a:spcPts val="0"/>
              </a:spcAft>
              <a:buNone/>
            </a:pPr>
            <a:r>
              <a:rPr lang="en">
                <a:solidFill>
                  <a:srgbClr val="5C1D14"/>
                </a:solidFill>
              </a:rPr>
              <a:t>Moreover, with advanced technology, our Shopee app is leveraging the big data processing to allow users find their desire products quickly with search, filter functions and even with recommendation system to predict users’ interests and show them the right product quickly. In other words, we are replacing the customer service work that is often done by a lot of staffs with an automated process that is faster and more efficient.</a:t>
            </a:r>
            <a:endParaRPr>
              <a:solidFill>
                <a:srgbClr val="5C1D14"/>
              </a:solidFill>
            </a:endParaRPr>
          </a:p>
          <a:p>
            <a:pPr indent="0" lvl="0" marL="0" rtl="0" algn="l">
              <a:spcBef>
                <a:spcPts val="0"/>
              </a:spcBef>
              <a:spcAft>
                <a:spcPts val="0"/>
              </a:spcAft>
              <a:buNone/>
            </a:pPr>
            <a:r>
              <a:t/>
            </a:r>
            <a:endParaRPr>
              <a:solidFill>
                <a:srgbClr val="5C1D14"/>
              </a:solidFill>
            </a:endParaRPr>
          </a:p>
          <a:p>
            <a:pPr indent="0" lvl="0" marL="0" rtl="0" algn="l">
              <a:spcBef>
                <a:spcPts val="0"/>
              </a:spcBef>
              <a:spcAft>
                <a:spcPts val="0"/>
              </a:spcAft>
              <a:buClr>
                <a:schemeClr val="dk1"/>
              </a:buClr>
              <a:buSzPts val="1100"/>
              <a:buFont typeface="Arial"/>
              <a:buNone/>
            </a:pPr>
            <a:r>
              <a:rPr lang="en">
                <a:solidFill>
                  <a:srgbClr val="5C1D14"/>
                </a:solidFill>
              </a:rPr>
              <a:t>CH: Alright &lt;rings bell incessantly&gt;. Times up Mr Louis. Mr Kevin, you chance to speak on this topic will starts now. Well, what do you think??</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ef05ddc74f_2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ef05ddc74f_2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Kevin: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Well...In terms of time, I do think that customer enjoy their time in store as they interact with the product directly. They can see whether it matches their expectation or not. Customer also enjoy the time while interacting with people and experiencing the store atmosphere directly.  Louis also mentioned about the time that customer save when using online shopping.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However, I disagree. Customer may spend more time than necessary to explore the online shopping platform especially if user is not very familiar with the technology, this is more so for the older generation. Online shopping might even waste more time. From what I observe, many consumers mindlessly scroll through listings on e-commerce platforms without the intention to buy.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 do acknowledge that there are benefits of online shopping that we benefited from, but I do not think time is a main problem. Whether time is being wasted or not, can only be decided by the consumer themselves.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ef05ddc74f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ef05ddc74f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CH: To summarise, Mr Louis has pointed out that online shopping has been able to help consumers save much time by allowing consumers to purchase what they like at the convenience of their own time at their own homes. Shopping can be done anywhere, anytime. Mr Kevin has countered the point by saying that we spend much more time than we ever have on shopping as we mindlessly scroll through thousands of shopping listing when we are bored and even learning the technology that facilitates online shopping could be challenging. Thank you both for your opinions on this question.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ef05ddc74f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ef05ddc74f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CH: Now, we shall get the alternate speaker Mr Kevin to start. Mr Kevin, please pick one of the boxes of the remaining 4 boxes.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Kevin: Ok I think I will go for this box, number 3.</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OPENING">
  <p:cSld name="TITLE_2">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idx="1" type="subTitle"/>
          </p:nvPr>
        </p:nvSpPr>
        <p:spPr>
          <a:xfrm>
            <a:off x="2914602" y="2467315"/>
            <a:ext cx="2810400" cy="57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dk1"/>
                </a:solidFill>
              </a:defRPr>
            </a:lvl1pPr>
            <a:lvl2pPr lvl="1" rtl="0">
              <a:lnSpc>
                <a:spcPct val="100000"/>
              </a:lnSpc>
              <a:spcBef>
                <a:spcPts val="1600"/>
              </a:spcBef>
              <a:spcAft>
                <a:spcPts val="0"/>
              </a:spcAft>
              <a:buNone/>
              <a:defRPr sz="1800">
                <a:solidFill>
                  <a:schemeClr val="dk1"/>
                </a:solidFill>
              </a:defRPr>
            </a:lvl2pPr>
            <a:lvl3pPr lvl="2" rtl="0">
              <a:lnSpc>
                <a:spcPct val="100000"/>
              </a:lnSpc>
              <a:spcBef>
                <a:spcPts val="1600"/>
              </a:spcBef>
              <a:spcAft>
                <a:spcPts val="0"/>
              </a:spcAft>
              <a:buNone/>
              <a:defRPr sz="1800">
                <a:solidFill>
                  <a:schemeClr val="dk1"/>
                </a:solidFill>
              </a:defRPr>
            </a:lvl3pPr>
            <a:lvl4pPr lvl="3" rtl="0">
              <a:lnSpc>
                <a:spcPct val="100000"/>
              </a:lnSpc>
              <a:spcBef>
                <a:spcPts val="1600"/>
              </a:spcBef>
              <a:spcAft>
                <a:spcPts val="0"/>
              </a:spcAft>
              <a:buNone/>
              <a:defRPr sz="1800">
                <a:solidFill>
                  <a:schemeClr val="dk1"/>
                </a:solidFill>
              </a:defRPr>
            </a:lvl4pPr>
            <a:lvl5pPr lvl="4" rtl="0">
              <a:lnSpc>
                <a:spcPct val="100000"/>
              </a:lnSpc>
              <a:spcBef>
                <a:spcPts val="1600"/>
              </a:spcBef>
              <a:spcAft>
                <a:spcPts val="0"/>
              </a:spcAft>
              <a:buNone/>
              <a:defRPr sz="1800">
                <a:solidFill>
                  <a:schemeClr val="dk1"/>
                </a:solidFill>
              </a:defRPr>
            </a:lvl5pPr>
            <a:lvl6pPr lvl="5" rtl="0">
              <a:lnSpc>
                <a:spcPct val="100000"/>
              </a:lnSpc>
              <a:spcBef>
                <a:spcPts val="1600"/>
              </a:spcBef>
              <a:spcAft>
                <a:spcPts val="0"/>
              </a:spcAft>
              <a:buNone/>
              <a:defRPr sz="1800">
                <a:solidFill>
                  <a:schemeClr val="dk1"/>
                </a:solidFill>
              </a:defRPr>
            </a:lvl6pPr>
            <a:lvl7pPr lvl="6" rtl="0">
              <a:lnSpc>
                <a:spcPct val="100000"/>
              </a:lnSpc>
              <a:spcBef>
                <a:spcPts val="1600"/>
              </a:spcBef>
              <a:spcAft>
                <a:spcPts val="0"/>
              </a:spcAft>
              <a:buNone/>
              <a:defRPr sz="1800">
                <a:solidFill>
                  <a:schemeClr val="dk1"/>
                </a:solidFill>
              </a:defRPr>
            </a:lvl7pPr>
            <a:lvl8pPr lvl="7" rtl="0">
              <a:lnSpc>
                <a:spcPct val="100000"/>
              </a:lnSpc>
              <a:spcBef>
                <a:spcPts val="1600"/>
              </a:spcBef>
              <a:spcAft>
                <a:spcPts val="0"/>
              </a:spcAft>
              <a:buNone/>
              <a:defRPr sz="1800">
                <a:solidFill>
                  <a:schemeClr val="dk1"/>
                </a:solidFill>
              </a:defRPr>
            </a:lvl8pPr>
            <a:lvl9pPr lvl="8" rtl="0">
              <a:lnSpc>
                <a:spcPct val="100000"/>
              </a:lnSpc>
              <a:spcBef>
                <a:spcPts val="1600"/>
              </a:spcBef>
              <a:spcAft>
                <a:spcPts val="1600"/>
              </a:spcAft>
              <a:buNone/>
              <a:defRPr sz="1800">
                <a:solidFill>
                  <a:schemeClr val="dk1"/>
                </a:solidFill>
              </a:defRPr>
            </a:lvl9pPr>
          </a:lstStyle>
          <a:p/>
        </p:txBody>
      </p:sp>
      <p:sp>
        <p:nvSpPr>
          <p:cNvPr id="10" name="Google Shape;10;p2"/>
          <p:cNvSpPr txBox="1"/>
          <p:nvPr>
            <p:ph type="ctrTitle"/>
          </p:nvPr>
        </p:nvSpPr>
        <p:spPr>
          <a:xfrm>
            <a:off x="2880680" y="587656"/>
            <a:ext cx="6404400" cy="2052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6000"/>
              <a:buFont typeface="Jockey One"/>
              <a:buNone/>
              <a:defRPr sz="6000">
                <a:solidFill>
                  <a:schemeClr val="dk1"/>
                </a:solidFill>
                <a:latin typeface="Jockey One"/>
                <a:ea typeface="Jockey One"/>
                <a:cs typeface="Jockey One"/>
                <a:sym typeface="Jockey One"/>
              </a:defRPr>
            </a:lvl1pPr>
            <a:lvl2pPr lvl="1" rtl="0">
              <a:spcBef>
                <a:spcPts val="0"/>
              </a:spcBef>
              <a:spcAft>
                <a:spcPts val="0"/>
              </a:spcAft>
              <a:buClr>
                <a:schemeClr val="dk1"/>
              </a:buClr>
              <a:buSzPts val="6000"/>
              <a:buFont typeface="Oswald Medium"/>
              <a:buNone/>
              <a:defRPr sz="6000">
                <a:solidFill>
                  <a:schemeClr val="dk1"/>
                </a:solidFill>
                <a:latin typeface="Oswald Medium"/>
                <a:ea typeface="Oswald Medium"/>
                <a:cs typeface="Oswald Medium"/>
                <a:sym typeface="Oswald Medium"/>
              </a:defRPr>
            </a:lvl2pPr>
            <a:lvl3pPr lvl="2" rtl="0">
              <a:spcBef>
                <a:spcPts val="0"/>
              </a:spcBef>
              <a:spcAft>
                <a:spcPts val="0"/>
              </a:spcAft>
              <a:buClr>
                <a:schemeClr val="dk1"/>
              </a:buClr>
              <a:buSzPts val="6000"/>
              <a:buFont typeface="Oswald Medium"/>
              <a:buNone/>
              <a:defRPr sz="6000">
                <a:solidFill>
                  <a:schemeClr val="dk1"/>
                </a:solidFill>
                <a:latin typeface="Oswald Medium"/>
                <a:ea typeface="Oswald Medium"/>
                <a:cs typeface="Oswald Medium"/>
                <a:sym typeface="Oswald Medium"/>
              </a:defRPr>
            </a:lvl3pPr>
            <a:lvl4pPr lvl="3" rtl="0">
              <a:spcBef>
                <a:spcPts val="0"/>
              </a:spcBef>
              <a:spcAft>
                <a:spcPts val="0"/>
              </a:spcAft>
              <a:buClr>
                <a:schemeClr val="dk1"/>
              </a:buClr>
              <a:buSzPts val="6000"/>
              <a:buFont typeface="Oswald Medium"/>
              <a:buNone/>
              <a:defRPr sz="6000">
                <a:solidFill>
                  <a:schemeClr val="dk1"/>
                </a:solidFill>
                <a:latin typeface="Oswald Medium"/>
                <a:ea typeface="Oswald Medium"/>
                <a:cs typeface="Oswald Medium"/>
                <a:sym typeface="Oswald Medium"/>
              </a:defRPr>
            </a:lvl4pPr>
            <a:lvl5pPr lvl="4" rtl="0">
              <a:spcBef>
                <a:spcPts val="0"/>
              </a:spcBef>
              <a:spcAft>
                <a:spcPts val="0"/>
              </a:spcAft>
              <a:buClr>
                <a:schemeClr val="dk1"/>
              </a:buClr>
              <a:buSzPts val="6000"/>
              <a:buFont typeface="Oswald Medium"/>
              <a:buNone/>
              <a:defRPr sz="6000">
                <a:solidFill>
                  <a:schemeClr val="dk1"/>
                </a:solidFill>
                <a:latin typeface="Oswald Medium"/>
                <a:ea typeface="Oswald Medium"/>
                <a:cs typeface="Oswald Medium"/>
                <a:sym typeface="Oswald Medium"/>
              </a:defRPr>
            </a:lvl5pPr>
            <a:lvl6pPr lvl="5" rtl="0">
              <a:spcBef>
                <a:spcPts val="0"/>
              </a:spcBef>
              <a:spcAft>
                <a:spcPts val="0"/>
              </a:spcAft>
              <a:buClr>
                <a:schemeClr val="dk1"/>
              </a:buClr>
              <a:buSzPts val="6000"/>
              <a:buFont typeface="Oswald Medium"/>
              <a:buNone/>
              <a:defRPr sz="6000">
                <a:solidFill>
                  <a:schemeClr val="dk1"/>
                </a:solidFill>
                <a:latin typeface="Oswald Medium"/>
                <a:ea typeface="Oswald Medium"/>
                <a:cs typeface="Oswald Medium"/>
                <a:sym typeface="Oswald Medium"/>
              </a:defRPr>
            </a:lvl6pPr>
            <a:lvl7pPr lvl="6" rtl="0">
              <a:spcBef>
                <a:spcPts val="0"/>
              </a:spcBef>
              <a:spcAft>
                <a:spcPts val="0"/>
              </a:spcAft>
              <a:buClr>
                <a:schemeClr val="dk1"/>
              </a:buClr>
              <a:buSzPts val="6000"/>
              <a:buFont typeface="Oswald Medium"/>
              <a:buNone/>
              <a:defRPr sz="6000">
                <a:solidFill>
                  <a:schemeClr val="dk1"/>
                </a:solidFill>
                <a:latin typeface="Oswald Medium"/>
                <a:ea typeface="Oswald Medium"/>
                <a:cs typeface="Oswald Medium"/>
                <a:sym typeface="Oswald Medium"/>
              </a:defRPr>
            </a:lvl7pPr>
            <a:lvl8pPr lvl="7" rtl="0">
              <a:spcBef>
                <a:spcPts val="0"/>
              </a:spcBef>
              <a:spcAft>
                <a:spcPts val="0"/>
              </a:spcAft>
              <a:buClr>
                <a:schemeClr val="dk1"/>
              </a:buClr>
              <a:buSzPts val="6000"/>
              <a:buFont typeface="Oswald Medium"/>
              <a:buNone/>
              <a:defRPr sz="6000">
                <a:solidFill>
                  <a:schemeClr val="dk1"/>
                </a:solidFill>
                <a:latin typeface="Oswald Medium"/>
                <a:ea typeface="Oswald Medium"/>
                <a:cs typeface="Oswald Medium"/>
                <a:sym typeface="Oswald Medium"/>
              </a:defRPr>
            </a:lvl8pPr>
            <a:lvl9pPr lvl="8" rtl="0">
              <a:spcBef>
                <a:spcPts val="0"/>
              </a:spcBef>
              <a:spcAft>
                <a:spcPts val="0"/>
              </a:spcAft>
              <a:buClr>
                <a:schemeClr val="dk1"/>
              </a:buClr>
              <a:buSzPts val="6000"/>
              <a:buFont typeface="Oswald Medium"/>
              <a:buNone/>
              <a:defRPr sz="6000">
                <a:solidFill>
                  <a:schemeClr val="dk1"/>
                </a:solidFill>
                <a:latin typeface="Oswald Medium"/>
                <a:ea typeface="Oswald Medium"/>
                <a:cs typeface="Oswald Medium"/>
                <a:sym typeface="Oswald Medium"/>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TITLE_1_1_1_1_1_1_2">
    <p:bg>
      <p:bgPr>
        <a:blipFill>
          <a:blip r:embed="rId2">
            <a:alphaModFix/>
          </a:blip>
          <a:stretch>
            <a:fillRect/>
          </a:stretch>
        </a:blipFill>
      </p:bgPr>
    </p:bg>
    <p:spTree>
      <p:nvGrpSpPr>
        <p:cNvPr id="71" name="Shape 71"/>
        <p:cNvGrpSpPr/>
        <p:nvPr/>
      </p:nvGrpSpPr>
      <p:grpSpPr>
        <a:xfrm>
          <a:off x="0" y="0"/>
          <a:ext cx="0" cy="0"/>
          <a:chOff x="0" y="0"/>
          <a:chExt cx="0" cy="0"/>
        </a:xfrm>
      </p:grpSpPr>
      <p:sp>
        <p:nvSpPr>
          <p:cNvPr id="72" name="Google Shape;72;p11"/>
          <p:cNvSpPr txBox="1"/>
          <p:nvPr>
            <p:ph type="title"/>
          </p:nvPr>
        </p:nvSpPr>
        <p:spPr>
          <a:xfrm rot="-5400000">
            <a:off x="-2016425" y="2267175"/>
            <a:ext cx="5150100" cy="60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2400">
                <a:solidFill>
                  <a:schemeClr val="accent2"/>
                </a:solidFill>
              </a:defRPr>
            </a:lvl1pPr>
            <a:lvl2pPr lvl="1" rtl="0" algn="ctr">
              <a:spcBef>
                <a:spcPts val="0"/>
              </a:spcBef>
              <a:spcAft>
                <a:spcPts val="0"/>
              </a:spcAft>
              <a:buNone/>
              <a:defRPr sz="2400">
                <a:solidFill>
                  <a:schemeClr val="accent2"/>
                </a:solidFill>
                <a:latin typeface="Roboto Slab Light"/>
                <a:ea typeface="Roboto Slab Light"/>
                <a:cs typeface="Roboto Slab Light"/>
                <a:sym typeface="Roboto Slab Light"/>
              </a:defRPr>
            </a:lvl2pPr>
            <a:lvl3pPr lvl="2" rtl="0" algn="ctr">
              <a:spcBef>
                <a:spcPts val="0"/>
              </a:spcBef>
              <a:spcAft>
                <a:spcPts val="0"/>
              </a:spcAft>
              <a:buNone/>
              <a:defRPr sz="2400">
                <a:solidFill>
                  <a:schemeClr val="accent2"/>
                </a:solidFill>
                <a:latin typeface="Roboto Slab Light"/>
                <a:ea typeface="Roboto Slab Light"/>
                <a:cs typeface="Roboto Slab Light"/>
                <a:sym typeface="Roboto Slab Light"/>
              </a:defRPr>
            </a:lvl3pPr>
            <a:lvl4pPr lvl="3" rtl="0" algn="ctr">
              <a:spcBef>
                <a:spcPts val="0"/>
              </a:spcBef>
              <a:spcAft>
                <a:spcPts val="0"/>
              </a:spcAft>
              <a:buNone/>
              <a:defRPr sz="2400">
                <a:solidFill>
                  <a:schemeClr val="accent2"/>
                </a:solidFill>
                <a:latin typeface="Roboto Slab Light"/>
                <a:ea typeface="Roboto Slab Light"/>
                <a:cs typeface="Roboto Slab Light"/>
                <a:sym typeface="Roboto Slab Light"/>
              </a:defRPr>
            </a:lvl4pPr>
            <a:lvl5pPr lvl="4" rtl="0" algn="ctr">
              <a:spcBef>
                <a:spcPts val="0"/>
              </a:spcBef>
              <a:spcAft>
                <a:spcPts val="0"/>
              </a:spcAft>
              <a:buNone/>
              <a:defRPr sz="2400">
                <a:solidFill>
                  <a:schemeClr val="accent2"/>
                </a:solidFill>
                <a:latin typeface="Roboto Slab Light"/>
                <a:ea typeface="Roboto Slab Light"/>
                <a:cs typeface="Roboto Slab Light"/>
                <a:sym typeface="Roboto Slab Light"/>
              </a:defRPr>
            </a:lvl5pPr>
            <a:lvl6pPr lvl="5" rtl="0" algn="ctr">
              <a:spcBef>
                <a:spcPts val="0"/>
              </a:spcBef>
              <a:spcAft>
                <a:spcPts val="0"/>
              </a:spcAft>
              <a:buNone/>
              <a:defRPr sz="2400">
                <a:solidFill>
                  <a:schemeClr val="accent2"/>
                </a:solidFill>
                <a:latin typeface="Roboto Slab Light"/>
                <a:ea typeface="Roboto Slab Light"/>
                <a:cs typeface="Roboto Slab Light"/>
                <a:sym typeface="Roboto Slab Light"/>
              </a:defRPr>
            </a:lvl6pPr>
            <a:lvl7pPr lvl="6" rtl="0" algn="ctr">
              <a:spcBef>
                <a:spcPts val="0"/>
              </a:spcBef>
              <a:spcAft>
                <a:spcPts val="0"/>
              </a:spcAft>
              <a:buNone/>
              <a:defRPr sz="2400">
                <a:solidFill>
                  <a:schemeClr val="accent2"/>
                </a:solidFill>
                <a:latin typeface="Roboto Slab Light"/>
                <a:ea typeface="Roboto Slab Light"/>
                <a:cs typeface="Roboto Slab Light"/>
                <a:sym typeface="Roboto Slab Light"/>
              </a:defRPr>
            </a:lvl7pPr>
            <a:lvl8pPr lvl="7" rtl="0" algn="ctr">
              <a:spcBef>
                <a:spcPts val="0"/>
              </a:spcBef>
              <a:spcAft>
                <a:spcPts val="0"/>
              </a:spcAft>
              <a:buNone/>
              <a:defRPr sz="2400">
                <a:solidFill>
                  <a:schemeClr val="accent2"/>
                </a:solidFill>
                <a:latin typeface="Roboto Slab Light"/>
                <a:ea typeface="Roboto Slab Light"/>
                <a:cs typeface="Roboto Slab Light"/>
                <a:sym typeface="Roboto Slab Light"/>
              </a:defRPr>
            </a:lvl8pPr>
            <a:lvl9pPr lvl="8" rtl="0" algn="ctr">
              <a:spcBef>
                <a:spcPts val="0"/>
              </a:spcBef>
              <a:spcAft>
                <a:spcPts val="0"/>
              </a:spcAft>
              <a:buNone/>
              <a:defRPr sz="2400">
                <a:solidFill>
                  <a:schemeClr val="accent2"/>
                </a:solidFill>
                <a:latin typeface="Roboto Slab Light"/>
                <a:ea typeface="Roboto Slab Light"/>
                <a:cs typeface="Roboto Slab Light"/>
                <a:sym typeface="Roboto Slab Ligh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WESOME WORDS">
  <p:cSld name="CUSTOM_2">
    <p:bg>
      <p:bgPr>
        <a:blipFill>
          <a:blip r:embed="rId2">
            <a:alphaModFix/>
          </a:blip>
          <a:stretch>
            <a:fillRect/>
          </a:stretch>
        </a:blipFill>
      </p:bgPr>
    </p:bg>
    <p:spTree>
      <p:nvGrpSpPr>
        <p:cNvPr id="73" name="Shape 73"/>
        <p:cNvGrpSpPr/>
        <p:nvPr/>
      </p:nvGrpSpPr>
      <p:grpSpPr>
        <a:xfrm>
          <a:off x="0" y="0"/>
          <a:ext cx="0" cy="0"/>
          <a:chOff x="0" y="0"/>
          <a:chExt cx="0" cy="0"/>
        </a:xfrm>
      </p:grpSpPr>
      <p:sp>
        <p:nvSpPr>
          <p:cNvPr id="74" name="Google Shape;74;p12"/>
          <p:cNvSpPr txBox="1"/>
          <p:nvPr>
            <p:ph type="ctrTitle"/>
          </p:nvPr>
        </p:nvSpPr>
        <p:spPr>
          <a:xfrm>
            <a:off x="2433025" y="682650"/>
            <a:ext cx="42780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3000"/>
              <a:buNone/>
              <a:defRPr sz="4800">
                <a:solidFill>
                  <a:schemeClr val="dk1"/>
                </a:solidFill>
              </a:defRPr>
            </a:lvl1pPr>
            <a:lvl2pPr lvl="1" rtl="0" algn="ctr">
              <a:spcBef>
                <a:spcPts val="0"/>
              </a:spcBef>
              <a:spcAft>
                <a:spcPts val="0"/>
              </a:spcAft>
              <a:buClr>
                <a:schemeClr val="dk1"/>
              </a:buClr>
              <a:buSzPts val="2400"/>
              <a:buNone/>
              <a:defRPr sz="2400">
                <a:solidFill>
                  <a:schemeClr val="dk1"/>
                </a:solidFill>
              </a:defRPr>
            </a:lvl2pPr>
            <a:lvl3pPr lvl="2" rtl="0" algn="ctr">
              <a:spcBef>
                <a:spcPts val="0"/>
              </a:spcBef>
              <a:spcAft>
                <a:spcPts val="0"/>
              </a:spcAft>
              <a:buClr>
                <a:schemeClr val="dk1"/>
              </a:buClr>
              <a:buSzPts val="2400"/>
              <a:buNone/>
              <a:defRPr sz="2400">
                <a:solidFill>
                  <a:schemeClr val="dk1"/>
                </a:solidFill>
              </a:defRPr>
            </a:lvl3pPr>
            <a:lvl4pPr lvl="3" rtl="0" algn="ctr">
              <a:spcBef>
                <a:spcPts val="0"/>
              </a:spcBef>
              <a:spcAft>
                <a:spcPts val="0"/>
              </a:spcAft>
              <a:buClr>
                <a:schemeClr val="dk1"/>
              </a:buClr>
              <a:buSzPts val="2400"/>
              <a:buNone/>
              <a:defRPr sz="2400">
                <a:solidFill>
                  <a:schemeClr val="dk1"/>
                </a:solidFill>
              </a:defRPr>
            </a:lvl4pPr>
            <a:lvl5pPr lvl="4" rtl="0" algn="ctr">
              <a:spcBef>
                <a:spcPts val="0"/>
              </a:spcBef>
              <a:spcAft>
                <a:spcPts val="0"/>
              </a:spcAft>
              <a:buClr>
                <a:schemeClr val="dk1"/>
              </a:buClr>
              <a:buSzPts val="2400"/>
              <a:buNone/>
              <a:defRPr sz="2400">
                <a:solidFill>
                  <a:schemeClr val="dk1"/>
                </a:solidFill>
              </a:defRPr>
            </a:lvl5pPr>
            <a:lvl6pPr lvl="5" rtl="0" algn="ctr">
              <a:spcBef>
                <a:spcPts val="0"/>
              </a:spcBef>
              <a:spcAft>
                <a:spcPts val="0"/>
              </a:spcAft>
              <a:buClr>
                <a:schemeClr val="dk1"/>
              </a:buClr>
              <a:buSzPts val="2400"/>
              <a:buNone/>
              <a:defRPr sz="2400">
                <a:solidFill>
                  <a:schemeClr val="dk1"/>
                </a:solidFill>
              </a:defRPr>
            </a:lvl6pPr>
            <a:lvl7pPr lvl="6" rtl="0" algn="ctr">
              <a:spcBef>
                <a:spcPts val="0"/>
              </a:spcBef>
              <a:spcAft>
                <a:spcPts val="0"/>
              </a:spcAft>
              <a:buClr>
                <a:schemeClr val="dk1"/>
              </a:buClr>
              <a:buSzPts val="2400"/>
              <a:buNone/>
              <a:defRPr sz="2400">
                <a:solidFill>
                  <a:schemeClr val="dk1"/>
                </a:solidFill>
              </a:defRPr>
            </a:lvl7pPr>
            <a:lvl8pPr lvl="7" rtl="0" algn="ctr">
              <a:spcBef>
                <a:spcPts val="0"/>
              </a:spcBef>
              <a:spcAft>
                <a:spcPts val="0"/>
              </a:spcAft>
              <a:buClr>
                <a:schemeClr val="dk1"/>
              </a:buClr>
              <a:buSzPts val="2400"/>
              <a:buNone/>
              <a:defRPr sz="2400">
                <a:solidFill>
                  <a:schemeClr val="dk1"/>
                </a:solidFill>
              </a:defRPr>
            </a:lvl8pPr>
            <a:lvl9pPr lvl="8" rtl="0" algn="ctr">
              <a:spcBef>
                <a:spcPts val="0"/>
              </a:spcBef>
              <a:spcAft>
                <a:spcPts val="0"/>
              </a:spcAft>
              <a:buClr>
                <a:schemeClr val="dk1"/>
              </a:buClr>
              <a:buSzPts val="2400"/>
              <a:buNone/>
              <a:defRPr sz="2400">
                <a:solidFill>
                  <a:schemeClr val="dk1"/>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TITLE_1_1_1_1">
    <p:bg>
      <p:bgPr>
        <a:blipFill>
          <a:blip r:embed="rId2">
            <a:alphaModFix/>
          </a:blip>
          <a:stretch>
            <a:fillRect/>
          </a:stretch>
        </a:blipFill>
      </p:bgPr>
    </p:bg>
    <p:spTree>
      <p:nvGrpSpPr>
        <p:cNvPr id="75" name="Shape 75"/>
        <p:cNvGrpSpPr/>
        <p:nvPr/>
      </p:nvGrpSpPr>
      <p:grpSpPr>
        <a:xfrm>
          <a:off x="0" y="0"/>
          <a:ext cx="0" cy="0"/>
          <a:chOff x="0" y="0"/>
          <a:chExt cx="0" cy="0"/>
        </a:xfrm>
      </p:grpSpPr>
      <p:sp>
        <p:nvSpPr>
          <p:cNvPr id="76" name="Google Shape;76;p13"/>
          <p:cNvSpPr txBox="1"/>
          <p:nvPr>
            <p:ph type="ctrTitle"/>
          </p:nvPr>
        </p:nvSpPr>
        <p:spPr>
          <a:xfrm>
            <a:off x="609681" y="4225587"/>
            <a:ext cx="28059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3600">
                <a:solidFill>
                  <a:schemeClr val="accent1"/>
                </a:solidFill>
              </a:defRPr>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77" name="Google Shape;77;p13"/>
          <p:cNvSpPr txBox="1"/>
          <p:nvPr>
            <p:ph idx="1" type="subTitle"/>
          </p:nvPr>
        </p:nvSpPr>
        <p:spPr>
          <a:xfrm>
            <a:off x="609681" y="3104875"/>
            <a:ext cx="1959600" cy="57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dk1"/>
                </a:solidFill>
              </a:defRPr>
            </a:lvl1pPr>
            <a:lvl2pPr lvl="1" rtl="0">
              <a:lnSpc>
                <a:spcPct val="100000"/>
              </a:lnSpc>
              <a:spcBef>
                <a:spcPts val="1600"/>
              </a:spcBef>
              <a:spcAft>
                <a:spcPts val="0"/>
              </a:spcAft>
              <a:buNone/>
              <a:defRPr>
                <a:solidFill>
                  <a:schemeClr val="dk1"/>
                </a:solidFill>
              </a:defRPr>
            </a:lvl2pPr>
            <a:lvl3pPr lvl="2" rtl="0">
              <a:lnSpc>
                <a:spcPct val="100000"/>
              </a:lnSpc>
              <a:spcBef>
                <a:spcPts val="1600"/>
              </a:spcBef>
              <a:spcAft>
                <a:spcPts val="0"/>
              </a:spcAft>
              <a:buNone/>
              <a:defRPr>
                <a:solidFill>
                  <a:schemeClr val="dk1"/>
                </a:solidFill>
              </a:defRPr>
            </a:lvl3pPr>
            <a:lvl4pPr lvl="3" rtl="0">
              <a:lnSpc>
                <a:spcPct val="100000"/>
              </a:lnSpc>
              <a:spcBef>
                <a:spcPts val="1600"/>
              </a:spcBef>
              <a:spcAft>
                <a:spcPts val="0"/>
              </a:spcAft>
              <a:buNone/>
              <a:defRPr>
                <a:solidFill>
                  <a:schemeClr val="dk1"/>
                </a:solidFill>
              </a:defRPr>
            </a:lvl4pPr>
            <a:lvl5pPr lvl="4" rtl="0">
              <a:lnSpc>
                <a:spcPct val="100000"/>
              </a:lnSpc>
              <a:spcBef>
                <a:spcPts val="1600"/>
              </a:spcBef>
              <a:spcAft>
                <a:spcPts val="0"/>
              </a:spcAft>
              <a:buNone/>
              <a:defRPr>
                <a:solidFill>
                  <a:schemeClr val="dk1"/>
                </a:solidFill>
              </a:defRPr>
            </a:lvl5pPr>
            <a:lvl6pPr lvl="5" rtl="0">
              <a:lnSpc>
                <a:spcPct val="100000"/>
              </a:lnSpc>
              <a:spcBef>
                <a:spcPts val="1600"/>
              </a:spcBef>
              <a:spcAft>
                <a:spcPts val="0"/>
              </a:spcAft>
              <a:buNone/>
              <a:defRPr>
                <a:solidFill>
                  <a:schemeClr val="dk1"/>
                </a:solidFill>
              </a:defRPr>
            </a:lvl6pPr>
            <a:lvl7pPr lvl="6" rtl="0">
              <a:lnSpc>
                <a:spcPct val="100000"/>
              </a:lnSpc>
              <a:spcBef>
                <a:spcPts val="1600"/>
              </a:spcBef>
              <a:spcAft>
                <a:spcPts val="0"/>
              </a:spcAft>
              <a:buNone/>
              <a:defRPr>
                <a:solidFill>
                  <a:schemeClr val="dk1"/>
                </a:solidFill>
              </a:defRPr>
            </a:lvl7pPr>
            <a:lvl8pPr lvl="7" rtl="0">
              <a:lnSpc>
                <a:spcPct val="100000"/>
              </a:lnSpc>
              <a:spcBef>
                <a:spcPts val="1600"/>
              </a:spcBef>
              <a:spcAft>
                <a:spcPts val="0"/>
              </a:spcAft>
              <a:buNone/>
              <a:defRPr>
                <a:solidFill>
                  <a:schemeClr val="dk1"/>
                </a:solidFill>
              </a:defRPr>
            </a:lvl8pPr>
            <a:lvl9pPr lvl="8" rtl="0">
              <a:lnSpc>
                <a:spcPct val="100000"/>
              </a:lnSpc>
              <a:spcBef>
                <a:spcPts val="1600"/>
              </a:spcBef>
              <a:spcAft>
                <a:spcPts val="1600"/>
              </a:spcAft>
              <a:buNone/>
              <a:defRPr>
                <a:solidFill>
                  <a:schemeClr val="dk1"/>
                </a:solidFill>
              </a:defRPr>
            </a:lvl9pPr>
          </a:lstStyle>
          <a:p/>
        </p:txBody>
      </p:sp>
      <p:sp>
        <p:nvSpPr>
          <p:cNvPr id="78" name="Google Shape;78;p13"/>
          <p:cNvSpPr txBox="1"/>
          <p:nvPr>
            <p:ph idx="2" type="ctrTitle"/>
          </p:nvPr>
        </p:nvSpPr>
        <p:spPr>
          <a:xfrm>
            <a:off x="5906670" y="359063"/>
            <a:ext cx="2626800" cy="5778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dk1"/>
              </a:buClr>
              <a:buSzPts val="2400"/>
              <a:buNone/>
              <a:defRPr sz="36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9" name="Google Shape;79;p13"/>
          <p:cNvSpPr txBox="1"/>
          <p:nvPr>
            <p:ph idx="3" type="subTitle"/>
          </p:nvPr>
        </p:nvSpPr>
        <p:spPr>
          <a:xfrm>
            <a:off x="6573870" y="958638"/>
            <a:ext cx="19596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a:solidFill>
                  <a:schemeClr val="dk1"/>
                </a:solidFill>
              </a:defRPr>
            </a:lvl1pPr>
            <a:lvl2pPr lvl="1" rtl="0" algn="r">
              <a:lnSpc>
                <a:spcPct val="100000"/>
              </a:lnSpc>
              <a:spcBef>
                <a:spcPts val="1600"/>
              </a:spcBef>
              <a:spcAft>
                <a:spcPts val="0"/>
              </a:spcAft>
              <a:buNone/>
              <a:defRPr>
                <a:solidFill>
                  <a:schemeClr val="dk1"/>
                </a:solidFill>
              </a:defRPr>
            </a:lvl2pPr>
            <a:lvl3pPr lvl="2" rtl="0" algn="r">
              <a:lnSpc>
                <a:spcPct val="100000"/>
              </a:lnSpc>
              <a:spcBef>
                <a:spcPts val="1600"/>
              </a:spcBef>
              <a:spcAft>
                <a:spcPts val="0"/>
              </a:spcAft>
              <a:buNone/>
              <a:defRPr>
                <a:solidFill>
                  <a:schemeClr val="dk1"/>
                </a:solidFill>
              </a:defRPr>
            </a:lvl3pPr>
            <a:lvl4pPr lvl="3" rtl="0" algn="r">
              <a:lnSpc>
                <a:spcPct val="100000"/>
              </a:lnSpc>
              <a:spcBef>
                <a:spcPts val="1600"/>
              </a:spcBef>
              <a:spcAft>
                <a:spcPts val="0"/>
              </a:spcAft>
              <a:buNone/>
              <a:defRPr>
                <a:solidFill>
                  <a:schemeClr val="dk1"/>
                </a:solidFill>
              </a:defRPr>
            </a:lvl4pPr>
            <a:lvl5pPr lvl="4" rtl="0" algn="r">
              <a:lnSpc>
                <a:spcPct val="100000"/>
              </a:lnSpc>
              <a:spcBef>
                <a:spcPts val="1600"/>
              </a:spcBef>
              <a:spcAft>
                <a:spcPts val="0"/>
              </a:spcAft>
              <a:buNone/>
              <a:defRPr>
                <a:solidFill>
                  <a:schemeClr val="dk1"/>
                </a:solidFill>
              </a:defRPr>
            </a:lvl5pPr>
            <a:lvl6pPr lvl="5" rtl="0" algn="r">
              <a:lnSpc>
                <a:spcPct val="100000"/>
              </a:lnSpc>
              <a:spcBef>
                <a:spcPts val="1600"/>
              </a:spcBef>
              <a:spcAft>
                <a:spcPts val="0"/>
              </a:spcAft>
              <a:buNone/>
              <a:defRPr>
                <a:solidFill>
                  <a:schemeClr val="dk1"/>
                </a:solidFill>
              </a:defRPr>
            </a:lvl6pPr>
            <a:lvl7pPr lvl="6" rtl="0" algn="r">
              <a:lnSpc>
                <a:spcPct val="100000"/>
              </a:lnSpc>
              <a:spcBef>
                <a:spcPts val="1600"/>
              </a:spcBef>
              <a:spcAft>
                <a:spcPts val="0"/>
              </a:spcAft>
              <a:buNone/>
              <a:defRPr>
                <a:solidFill>
                  <a:schemeClr val="dk1"/>
                </a:solidFill>
              </a:defRPr>
            </a:lvl7pPr>
            <a:lvl8pPr lvl="7" rtl="0" algn="r">
              <a:lnSpc>
                <a:spcPct val="100000"/>
              </a:lnSpc>
              <a:spcBef>
                <a:spcPts val="1600"/>
              </a:spcBef>
              <a:spcAft>
                <a:spcPts val="0"/>
              </a:spcAft>
              <a:buNone/>
              <a:defRPr>
                <a:solidFill>
                  <a:schemeClr val="dk1"/>
                </a:solidFill>
              </a:defRPr>
            </a:lvl8pPr>
            <a:lvl9pPr lvl="8" rtl="0" algn="r">
              <a:lnSpc>
                <a:spcPct val="100000"/>
              </a:lnSpc>
              <a:spcBef>
                <a:spcPts val="1600"/>
              </a:spcBef>
              <a:spcAft>
                <a:spcPts val="1600"/>
              </a:spcAft>
              <a:buNone/>
              <a:defRPr>
                <a:solidFill>
                  <a:schemeClr val="dk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p:cSld name="CUSTOM_3_1">
    <p:bg>
      <p:bgPr>
        <a:blipFill>
          <a:blip r:embed="rId2">
            <a:alphaModFix/>
          </a:blip>
          <a:stretch>
            <a:fillRect/>
          </a:stretch>
        </a:blipFill>
      </p:bgPr>
    </p:bg>
    <p:spTree>
      <p:nvGrpSpPr>
        <p:cNvPr id="80" name="Shape 80"/>
        <p:cNvGrpSpPr/>
        <p:nvPr/>
      </p:nvGrpSpPr>
      <p:grpSpPr>
        <a:xfrm>
          <a:off x="0" y="0"/>
          <a:ext cx="0" cy="0"/>
          <a:chOff x="0" y="0"/>
          <a:chExt cx="0" cy="0"/>
        </a:xfrm>
      </p:grpSpPr>
      <p:sp>
        <p:nvSpPr>
          <p:cNvPr id="81" name="Google Shape;81;p14"/>
          <p:cNvSpPr txBox="1"/>
          <p:nvPr>
            <p:ph type="ctrTitle"/>
          </p:nvPr>
        </p:nvSpPr>
        <p:spPr>
          <a:xfrm>
            <a:off x="3657050" y="3446126"/>
            <a:ext cx="1828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None/>
              <a:defRPr sz="2400">
                <a:solidFill>
                  <a:schemeClr val="dk1"/>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82" name="Google Shape;82;p14"/>
          <p:cNvSpPr txBox="1"/>
          <p:nvPr>
            <p:ph hasCustomPrompt="1" idx="2" type="title"/>
          </p:nvPr>
        </p:nvSpPr>
        <p:spPr>
          <a:xfrm>
            <a:off x="4009550" y="2695838"/>
            <a:ext cx="1123200" cy="900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6000">
                <a:solidFill>
                  <a:schemeClr val="dk1"/>
                </a:solidFill>
              </a:defRPr>
            </a:lvl1pPr>
            <a:lvl2pPr lvl="1"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9pPr>
          </a:lstStyle>
          <a:p>
            <a:r>
              <a:t>xx%</a:t>
            </a:r>
          </a:p>
        </p:txBody>
      </p:sp>
      <p:sp>
        <p:nvSpPr>
          <p:cNvPr id="83" name="Google Shape;83;p14"/>
          <p:cNvSpPr txBox="1"/>
          <p:nvPr>
            <p:ph idx="1" type="subTitle"/>
          </p:nvPr>
        </p:nvSpPr>
        <p:spPr>
          <a:xfrm>
            <a:off x="3435650" y="3909500"/>
            <a:ext cx="2271000" cy="577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100">
                <a:solidFill>
                  <a:schemeClr val="dk1"/>
                </a:solidFill>
              </a:defRPr>
            </a:lvl1pPr>
            <a:lvl2pPr lvl="1" rtl="0" algn="ctr">
              <a:lnSpc>
                <a:spcPct val="100000"/>
              </a:lnSpc>
              <a:spcBef>
                <a:spcPts val="1600"/>
              </a:spcBef>
              <a:spcAft>
                <a:spcPts val="0"/>
              </a:spcAft>
              <a:buNone/>
              <a:defRPr sz="1100">
                <a:solidFill>
                  <a:schemeClr val="dk1"/>
                </a:solidFill>
              </a:defRPr>
            </a:lvl2pPr>
            <a:lvl3pPr lvl="2" rtl="0" algn="ctr">
              <a:lnSpc>
                <a:spcPct val="100000"/>
              </a:lnSpc>
              <a:spcBef>
                <a:spcPts val="1600"/>
              </a:spcBef>
              <a:spcAft>
                <a:spcPts val="0"/>
              </a:spcAft>
              <a:buNone/>
              <a:defRPr sz="1100">
                <a:solidFill>
                  <a:schemeClr val="dk1"/>
                </a:solidFill>
              </a:defRPr>
            </a:lvl3pPr>
            <a:lvl4pPr lvl="3" rtl="0" algn="ctr">
              <a:lnSpc>
                <a:spcPct val="100000"/>
              </a:lnSpc>
              <a:spcBef>
                <a:spcPts val="1600"/>
              </a:spcBef>
              <a:spcAft>
                <a:spcPts val="0"/>
              </a:spcAft>
              <a:buNone/>
              <a:defRPr sz="1100">
                <a:solidFill>
                  <a:schemeClr val="dk1"/>
                </a:solidFill>
              </a:defRPr>
            </a:lvl4pPr>
            <a:lvl5pPr lvl="4" rtl="0" algn="ctr">
              <a:lnSpc>
                <a:spcPct val="100000"/>
              </a:lnSpc>
              <a:spcBef>
                <a:spcPts val="1600"/>
              </a:spcBef>
              <a:spcAft>
                <a:spcPts val="0"/>
              </a:spcAft>
              <a:buNone/>
              <a:defRPr sz="1100">
                <a:solidFill>
                  <a:schemeClr val="dk1"/>
                </a:solidFill>
              </a:defRPr>
            </a:lvl5pPr>
            <a:lvl6pPr lvl="5" rtl="0" algn="ctr">
              <a:lnSpc>
                <a:spcPct val="100000"/>
              </a:lnSpc>
              <a:spcBef>
                <a:spcPts val="1600"/>
              </a:spcBef>
              <a:spcAft>
                <a:spcPts val="0"/>
              </a:spcAft>
              <a:buNone/>
              <a:defRPr sz="1100">
                <a:solidFill>
                  <a:schemeClr val="dk1"/>
                </a:solidFill>
              </a:defRPr>
            </a:lvl6pPr>
            <a:lvl7pPr lvl="6" rtl="0" algn="ctr">
              <a:lnSpc>
                <a:spcPct val="100000"/>
              </a:lnSpc>
              <a:spcBef>
                <a:spcPts val="1600"/>
              </a:spcBef>
              <a:spcAft>
                <a:spcPts val="0"/>
              </a:spcAft>
              <a:buNone/>
              <a:defRPr sz="1100">
                <a:solidFill>
                  <a:schemeClr val="dk1"/>
                </a:solidFill>
              </a:defRPr>
            </a:lvl7pPr>
            <a:lvl8pPr lvl="7" rtl="0" algn="ctr">
              <a:lnSpc>
                <a:spcPct val="100000"/>
              </a:lnSpc>
              <a:spcBef>
                <a:spcPts val="1600"/>
              </a:spcBef>
              <a:spcAft>
                <a:spcPts val="0"/>
              </a:spcAft>
              <a:buNone/>
              <a:defRPr sz="1100">
                <a:solidFill>
                  <a:schemeClr val="dk1"/>
                </a:solidFill>
              </a:defRPr>
            </a:lvl8pPr>
            <a:lvl9pPr lvl="8" rtl="0" algn="ctr">
              <a:lnSpc>
                <a:spcPct val="100000"/>
              </a:lnSpc>
              <a:spcBef>
                <a:spcPts val="1600"/>
              </a:spcBef>
              <a:spcAft>
                <a:spcPts val="1600"/>
              </a:spcAft>
              <a:buNone/>
              <a:defRPr sz="1100">
                <a:solidFill>
                  <a:schemeClr val="dk1"/>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 DESIGN 1">
  <p:cSld name="TITLE_1_1_1_1_1_1_2_1_1">
    <p:bg>
      <p:bgPr>
        <a:blipFill>
          <a:blip r:embed="rId2">
            <a:alphaModFix/>
          </a:blip>
          <a:stretch>
            <a:fillRect/>
          </a:stretch>
        </a:blipFill>
      </p:bgPr>
    </p:bg>
    <p:spTree>
      <p:nvGrpSpPr>
        <p:cNvPr id="84" name="Shape 84"/>
        <p:cNvGrpSpPr/>
        <p:nvPr/>
      </p:nvGrpSpPr>
      <p:grpSpPr>
        <a:xfrm>
          <a:off x="0" y="0"/>
          <a:ext cx="0" cy="0"/>
          <a:chOff x="0" y="0"/>
          <a:chExt cx="0" cy="0"/>
        </a:xfrm>
      </p:grpSpPr>
      <p:sp>
        <p:nvSpPr>
          <p:cNvPr id="85" name="Google Shape;85;p15"/>
          <p:cNvSpPr txBox="1"/>
          <p:nvPr>
            <p:ph idx="1" type="subTitle"/>
          </p:nvPr>
        </p:nvSpPr>
        <p:spPr>
          <a:xfrm>
            <a:off x="2637600" y="708175"/>
            <a:ext cx="3336600" cy="53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100">
                <a:solidFill>
                  <a:schemeClr val="dk1"/>
                </a:solidFill>
              </a:defRPr>
            </a:lvl1pPr>
            <a:lvl2pPr lvl="1" rtl="0" algn="ctr">
              <a:lnSpc>
                <a:spcPct val="100000"/>
              </a:lnSpc>
              <a:spcBef>
                <a:spcPts val="1600"/>
              </a:spcBef>
              <a:spcAft>
                <a:spcPts val="0"/>
              </a:spcAft>
              <a:buNone/>
              <a:defRPr sz="1100">
                <a:solidFill>
                  <a:schemeClr val="dk1"/>
                </a:solidFill>
              </a:defRPr>
            </a:lvl2pPr>
            <a:lvl3pPr lvl="2" rtl="0" algn="ctr">
              <a:lnSpc>
                <a:spcPct val="100000"/>
              </a:lnSpc>
              <a:spcBef>
                <a:spcPts val="1600"/>
              </a:spcBef>
              <a:spcAft>
                <a:spcPts val="0"/>
              </a:spcAft>
              <a:buNone/>
              <a:defRPr sz="1100">
                <a:solidFill>
                  <a:schemeClr val="dk1"/>
                </a:solidFill>
              </a:defRPr>
            </a:lvl3pPr>
            <a:lvl4pPr lvl="3" rtl="0" algn="ctr">
              <a:lnSpc>
                <a:spcPct val="100000"/>
              </a:lnSpc>
              <a:spcBef>
                <a:spcPts val="1600"/>
              </a:spcBef>
              <a:spcAft>
                <a:spcPts val="0"/>
              </a:spcAft>
              <a:buNone/>
              <a:defRPr sz="1100">
                <a:solidFill>
                  <a:schemeClr val="dk1"/>
                </a:solidFill>
              </a:defRPr>
            </a:lvl4pPr>
            <a:lvl5pPr lvl="4" rtl="0" algn="ctr">
              <a:lnSpc>
                <a:spcPct val="100000"/>
              </a:lnSpc>
              <a:spcBef>
                <a:spcPts val="1600"/>
              </a:spcBef>
              <a:spcAft>
                <a:spcPts val="0"/>
              </a:spcAft>
              <a:buNone/>
              <a:defRPr sz="1100">
                <a:solidFill>
                  <a:schemeClr val="dk1"/>
                </a:solidFill>
              </a:defRPr>
            </a:lvl5pPr>
            <a:lvl6pPr lvl="5" rtl="0" algn="ctr">
              <a:lnSpc>
                <a:spcPct val="100000"/>
              </a:lnSpc>
              <a:spcBef>
                <a:spcPts val="1600"/>
              </a:spcBef>
              <a:spcAft>
                <a:spcPts val="0"/>
              </a:spcAft>
              <a:buNone/>
              <a:defRPr sz="1100">
                <a:solidFill>
                  <a:schemeClr val="dk1"/>
                </a:solidFill>
              </a:defRPr>
            </a:lvl6pPr>
            <a:lvl7pPr lvl="6" rtl="0" algn="ctr">
              <a:lnSpc>
                <a:spcPct val="100000"/>
              </a:lnSpc>
              <a:spcBef>
                <a:spcPts val="1600"/>
              </a:spcBef>
              <a:spcAft>
                <a:spcPts val="0"/>
              </a:spcAft>
              <a:buNone/>
              <a:defRPr sz="1100">
                <a:solidFill>
                  <a:schemeClr val="dk1"/>
                </a:solidFill>
              </a:defRPr>
            </a:lvl7pPr>
            <a:lvl8pPr lvl="7" rtl="0" algn="ctr">
              <a:lnSpc>
                <a:spcPct val="100000"/>
              </a:lnSpc>
              <a:spcBef>
                <a:spcPts val="1600"/>
              </a:spcBef>
              <a:spcAft>
                <a:spcPts val="0"/>
              </a:spcAft>
              <a:buNone/>
              <a:defRPr sz="1100">
                <a:solidFill>
                  <a:schemeClr val="dk1"/>
                </a:solidFill>
              </a:defRPr>
            </a:lvl8pPr>
            <a:lvl9pPr lvl="8" rtl="0" algn="ctr">
              <a:lnSpc>
                <a:spcPct val="100000"/>
              </a:lnSpc>
              <a:spcBef>
                <a:spcPts val="1600"/>
              </a:spcBef>
              <a:spcAft>
                <a:spcPts val="1600"/>
              </a:spcAft>
              <a:buNone/>
              <a:defRPr sz="1100">
                <a:solidFill>
                  <a:schemeClr val="dk1"/>
                </a:solidFill>
              </a:defRPr>
            </a:lvl9pPr>
          </a:lstStyle>
          <a:p/>
        </p:txBody>
      </p:sp>
      <p:sp>
        <p:nvSpPr>
          <p:cNvPr id="86" name="Google Shape;86;p15"/>
          <p:cNvSpPr txBox="1"/>
          <p:nvPr>
            <p:ph type="title"/>
          </p:nvPr>
        </p:nvSpPr>
        <p:spPr>
          <a:xfrm rot="-5400000">
            <a:off x="-2016425" y="2267175"/>
            <a:ext cx="5150100" cy="60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2400">
                <a:solidFill>
                  <a:schemeClr val="accent2"/>
                </a:solidFill>
              </a:defRPr>
            </a:lvl1pPr>
            <a:lvl2pPr lvl="1" rtl="0" algn="ctr">
              <a:spcBef>
                <a:spcPts val="0"/>
              </a:spcBef>
              <a:spcAft>
                <a:spcPts val="0"/>
              </a:spcAft>
              <a:buNone/>
              <a:defRPr sz="2400">
                <a:solidFill>
                  <a:schemeClr val="accent2"/>
                </a:solidFill>
                <a:latin typeface="Roboto Slab Light"/>
                <a:ea typeface="Roboto Slab Light"/>
                <a:cs typeface="Roboto Slab Light"/>
                <a:sym typeface="Roboto Slab Light"/>
              </a:defRPr>
            </a:lvl2pPr>
            <a:lvl3pPr lvl="2" rtl="0" algn="ctr">
              <a:spcBef>
                <a:spcPts val="0"/>
              </a:spcBef>
              <a:spcAft>
                <a:spcPts val="0"/>
              </a:spcAft>
              <a:buNone/>
              <a:defRPr sz="2400">
                <a:solidFill>
                  <a:schemeClr val="accent2"/>
                </a:solidFill>
                <a:latin typeface="Roboto Slab Light"/>
                <a:ea typeface="Roboto Slab Light"/>
                <a:cs typeface="Roboto Slab Light"/>
                <a:sym typeface="Roboto Slab Light"/>
              </a:defRPr>
            </a:lvl3pPr>
            <a:lvl4pPr lvl="3" rtl="0" algn="ctr">
              <a:spcBef>
                <a:spcPts val="0"/>
              </a:spcBef>
              <a:spcAft>
                <a:spcPts val="0"/>
              </a:spcAft>
              <a:buNone/>
              <a:defRPr sz="2400">
                <a:solidFill>
                  <a:schemeClr val="accent2"/>
                </a:solidFill>
                <a:latin typeface="Roboto Slab Light"/>
                <a:ea typeface="Roboto Slab Light"/>
                <a:cs typeface="Roboto Slab Light"/>
                <a:sym typeface="Roboto Slab Light"/>
              </a:defRPr>
            </a:lvl4pPr>
            <a:lvl5pPr lvl="4" rtl="0" algn="ctr">
              <a:spcBef>
                <a:spcPts val="0"/>
              </a:spcBef>
              <a:spcAft>
                <a:spcPts val="0"/>
              </a:spcAft>
              <a:buNone/>
              <a:defRPr sz="2400">
                <a:solidFill>
                  <a:schemeClr val="accent2"/>
                </a:solidFill>
                <a:latin typeface="Roboto Slab Light"/>
                <a:ea typeface="Roboto Slab Light"/>
                <a:cs typeface="Roboto Slab Light"/>
                <a:sym typeface="Roboto Slab Light"/>
              </a:defRPr>
            </a:lvl5pPr>
            <a:lvl6pPr lvl="5" rtl="0" algn="ctr">
              <a:spcBef>
                <a:spcPts val="0"/>
              </a:spcBef>
              <a:spcAft>
                <a:spcPts val="0"/>
              </a:spcAft>
              <a:buNone/>
              <a:defRPr sz="2400">
                <a:solidFill>
                  <a:schemeClr val="accent2"/>
                </a:solidFill>
                <a:latin typeface="Roboto Slab Light"/>
                <a:ea typeface="Roboto Slab Light"/>
                <a:cs typeface="Roboto Slab Light"/>
                <a:sym typeface="Roboto Slab Light"/>
              </a:defRPr>
            </a:lvl6pPr>
            <a:lvl7pPr lvl="6" rtl="0" algn="ctr">
              <a:spcBef>
                <a:spcPts val="0"/>
              </a:spcBef>
              <a:spcAft>
                <a:spcPts val="0"/>
              </a:spcAft>
              <a:buNone/>
              <a:defRPr sz="2400">
                <a:solidFill>
                  <a:schemeClr val="accent2"/>
                </a:solidFill>
                <a:latin typeface="Roboto Slab Light"/>
                <a:ea typeface="Roboto Slab Light"/>
                <a:cs typeface="Roboto Slab Light"/>
                <a:sym typeface="Roboto Slab Light"/>
              </a:defRPr>
            </a:lvl7pPr>
            <a:lvl8pPr lvl="7" rtl="0" algn="ctr">
              <a:spcBef>
                <a:spcPts val="0"/>
              </a:spcBef>
              <a:spcAft>
                <a:spcPts val="0"/>
              </a:spcAft>
              <a:buNone/>
              <a:defRPr sz="2400">
                <a:solidFill>
                  <a:schemeClr val="accent2"/>
                </a:solidFill>
                <a:latin typeface="Roboto Slab Light"/>
                <a:ea typeface="Roboto Slab Light"/>
                <a:cs typeface="Roboto Slab Light"/>
                <a:sym typeface="Roboto Slab Light"/>
              </a:defRPr>
            </a:lvl8pPr>
            <a:lvl9pPr lvl="8" rtl="0" algn="ctr">
              <a:spcBef>
                <a:spcPts val="0"/>
              </a:spcBef>
              <a:spcAft>
                <a:spcPts val="0"/>
              </a:spcAft>
              <a:buNone/>
              <a:defRPr sz="2400">
                <a:solidFill>
                  <a:schemeClr val="accent2"/>
                </a:solidFill>
                <a:latin typeface="Roboto Slab Light"/>
                <a:ea typeface="Roboto Slab Light"/>
                <a:cs typeface="Roboto Slab Light"/>
                <a:sym typeface="Roboto Slab Light"/>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
  <p:cSld name="TITLE_1_1_1_1_2">
    <p:bg>
      <p:bgPr>
        <a:blipFill>
          <a:blip r:embed="rId2">
            <a:alphaModFix/>
          </a:blip>
          <a:stretch>
            <a:fillRect/>
          </a:stretch>
        </a:blipFill>
      </p:bgPr>
    </p:bg>
    <p:spTree>
      <p:nvGrpSpPr>
        <p:cNvPr id="87" name="Shape 87"/>
        <p:cNvGrpSpPr/>
        <p:nvPr/>
      </p:nvGrpSpPr>
      <p:grpSpPr>
        <a:xfrm>
          <a:off x="0" y="0"/>
          <a:ext cx="0" cy="0"/>
          <a:chOff x="0" y="0"/>
          <a:chExt cx="0" cy="0"/>
        </a:xfrm>
      </p:grpSpPr>
      <p:sp>
        <p:nvSpPr>
          <p:cNvPr id="88" name="Google Shape;88;p16"/>
          <p:cNvSpPr txBox="1"/>
          <p:nvPr>
            <p:ph idx="1" type="subTitle"/>
          </p:nvPr>
        </p:nvSpPr>
        <p:spPr>
          <a:xfrm flipH="1">
            <a:off x="2052025" y="782563"/>
            <a:ext cx="1983300" cy="63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100">
                <a:solidFill>
                  <a:schemeClr val="dk1"/>
                </a:solidFill>
              </a:defRPr>
            </a:lvl1pPr>
            <a:lvl2pPr lvl="1" rtl="0">
              <a:lnSpc>
                <a:spcPct val="100000"/>
              </a:lnSpc>
              <a:spcBef>
                <a:spcPts val="1600"/>
              </a:spcBef>
              <a:spcAft>
                <a:spcPts val="0"/>
              </a:spcAft>
              <a:buNone/>
              <a:defRPr sz="1100">
                <a:solidFill>
                  <a:schemeClr val="dk1"/>
                </a:solidFill>
              </a:defRPr>
            </a:lvl2pPr>
            <a:lvl3pPr lvl="2" rtl="0">
              <a:lnSpc>
                <a:spcPct val="100000"/>
              </a:lnSpc>
              <a:spcBef>
                <a:spcPts val="1600"/>
              </a:spcBef>
              <a:spcAft>
                <a:spcPts val="0"/>
              </a:spcAft>
              <a:buNone/>
              <a:defRPr sz="1100">
                <a:solidFill>
                  <a:schemeClr val="dk1"/>
                </a:solidFill>
              </a:defRPr>
            </a:lvl3pPr>
            <a:lvl4pPr lvl="3" rtl="0">
              <a:lnSpc>
                <a:spcPct val="100000"/>
              </a:lnSpc>
              <a:spcBef>
                <a:spcPts val="1600"/>
              </a:spcBef>
              <a:spcAft>
                <a:spcPts val="0"/>
              </a:spcAft>
              <a:buNone/>
              <a:defRPr sz="1100">
                <a:solidFill>
                  <a:schemeClr val="dk1"/>
                </a:solidFill>
              </a:defRPr>
            </a:lvl4pPr>
            <a:lvl5pPr lvl="4" rtl="0">
              <a:lnSpc>
                <a:spcPct val="100000"/>
              </a:lnSpc>
              <a:spcBef>
                <a:spcPts val="1600"/>
              </a:spcBef>
              <a:spcAft>
                <a:spcPts val="0"/>
              </a:spcAft>
              <a:buNone/>
              <a:defRPr sz="1100">
                <a:solidFill>
                  <a:schemeClr val="dk1"/>
                </a:solidFill>
              </a:defRPr>
            </a:lvl5pPr>
            <a:lvl6pPr lvl="5" rtl="0">
              <a:lnSpc>
                <a:spcPct val="100000"/>
              </a:lnSpc>
              <a:spcBef>
                <a:spcPts val="1600"/>
              </a:spcBef>
              <a:spcAft>
                <a:spcPts val="0"/>
              </a:spcAft>
              <a:buNone/>
              <a:defRPr sz="1100">
                <a:solidFill>
                  <a:schemeClr val="dk1"/>
                </a:solidFill>
              </a:defRPr>
            </a:lvl6pPr>
            <a:lvl7pPr lvl="6" rtl="0">
              <a:lnSpc>
                <a:spcPct val="100000"/>
              </a:lnSpc>
              <a:spcBef>
                <a:spcPts val="1600"/>
              </a:spcBef>
              <a:spcAft>
                <a:spcPts val="0"/>
              </a:spcAft>
              <a:buNone/>
              <a:defRPr sz="1100">
                <a:solidFill>
                  <a:schemeClr val="dk1"/>
                </a:solidFill>
              </a:defRPr>
            </a:lvl7pPr>
            <a:lvl8pPr lvl="7" rtl="0">
              <a:lnSpc>
                <a:spcPct val="100000"/>
              </a:lnSpc>
              <a:spcBef>
                <a:spcPts val="1600"/>
              </a:spcBef>
              <a:spcAft>
                <a:spcPts val="0"/>
              </a:spcAft>
              <a:buNone/>
              <a:defRPr sz="1100">
                <a:solidFill>
                  <a:schemeClr val="dk1"/>
                </a:solidFill>
              </a:defRPr>
            </a:lvl8pPr>
            <a:lvl9pPr lvl="8" rtl="0">
              <a:lnSpc>
                <a:spcPct val="100000"/>
              </a:lnSpc>
              <a:spcBef>
                <a:spcPts val="1600"/>
              </a:spcBef>
              <a:spcAft>
                <a:spcPts val="1600"/>
              </a:spcAft>
              <a:buNone/>
              <a:defRPr sz="1100">
                <a:solidFill>
                  <a:schemeClr val="dk1"/>
                </a:solidFill>
              </a:defRPr>
            </a:lvl9pPr>
          </a:lstStyle>
          <a:p/>
        </p:txBody>
      </p:sp>
      <p:sp>
        <p:nvSpPr>
          <p:cNvPr id="89" name="Google Shape;89;p16"/>
          <p:cNvSpPr txBox="1"/>
          <p:nvPr>
            <p:ph type="title"/>
          </p:nvPr>
        </p:nvSpPr>
        <p:spPr>
          <a:xfrm rot="-5400000">
            <a:off x="-2016425" y="2267175"/>
            <a:ext cx="5150100" cy="60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2400">
                <a:solidFill>
                  <a:schemeClr val="accent2"/>
                </a:solidFill>
              </a:defRPr>
            </a:lvl1pPr>
            <a:lvl2pPr lvl="1" rtl="0" algn="ctr">
              <a:spcBef>
                <a:spcPts val="0"/>
              </a:spcBef>
              <a:spcAft>
                <a:spcPts val="0"/>
              </a:spcAft>
              <a:buNone/>
              <a:defRPr sz="2400">
                <a:solidFill>
                  <a:schemeClr val="accent2"/>
                </a:solidFill>
                <a:latin typeface="Roboto Slab Light"/>
                <a:ea typeface="Roboto Slab Light"/>
                <a:cs typeface="Roboto Slab Light"/>
                <a:sym typeface="Roboto Slab Light"/>
              </a:defRPr>
            </a:lvl2pPr>
            <a:lvl3pPr lvl="2" rtl="0" algn="ctr">
              <a:spcBef>
                <a:spcPts val="0"/>
              </a:spcBef>
              <a:spcAft>
                <a:spcPts val="0"/>
              </a:spcAft>
              <a:buNone/>
              <a:defRPr sz="2400">
                <a:solidFill>
                  <a:schemeClr val="accent2"/>
                </a:solidFill>
                <a:latin typeface="Roboto Slab Light"/>
                <a:ea typeface="Roboto Slab Light"/>
                <a:cs typeface="Roboto Slab Light"/>
                <a:sym typeface="Roboto Slab Light"/>
              </a:defRPr>
            </a:lvl3pPr>
            <a:lvl4pPr lvl="3" rtl="0" algn="ctr">
              <a:spcBef>
                <a:spcPts val="0"/>
              </a:spcBef>
              <a:spcAft>
                <a:spcPts val="0"/>
              </a:spcAft>
              <a:buNone/>
              <a:defRPr sz="2400">
                <a:solidFill>
                  <a:schemeClr val="accent2"/>
                </a:solidFill>
                <a:latin typeface="Roboto Slab Light"/>
                <a:ea typeface="Roboto Slab Light"/>
                <a:cs typeface="Roboto Slab Light"/>
                <a:sym typeface="Roboto Slab Light"/>
              </a:defRPr>
            </a:lvl4pPr>
            <a:lvl5pPr lvl="4" rtl="0" algn="ctr">
              <a:spcBef>
                <a:spcPts val="0"/>
              </a:spcBef>
              <a:spcAft>
                <a:spcPts val="0"/>
              </a:spcAft>
              <a:buNone/>
              <a:defRPr sz="2400">
                <a:solidFill>
                  <a:schemeClr val="accent2"/>
                </a:solidFill>
                <a:latin typeface="Roboto Slab Light"/>
                <a:ea typeface="Roboto Slab Light"/>
                <a:cs typeface="Roboto Slab Light"/>
                <a:sym typeface="Roboto Slab Light"/>
              </a:defRPr>
            </a:lvl5pPr>
            <a:lvl6pPr lvl="5" rtl="0" algn="ctr">
              <a:spcBef>
                <a:spcPts val="0"/>
              </a:spcBef>
              <a:spcAft>
                <a:spcPts val="0"/>
              </a:spcAft>
              <a:buNone/>
              <a:defRPr sz="2400">
                <a:solidFill>
                  <a:schemeClr val="accent2"/>
                </a:solidFill>
                <a:latin typeface="Roboto Slab Light"/>
                <a:ea typeface="Roboto Slab Light"/>
                <a:cs typeface="Roboto Slab Light"/>
                <a:sym typeface="Roboto Slab Light"/>
              </a:defRPr>
            </a:lvl6pPr>
            <a:lvl7pPr lvl="6" rtl="0" algn="ctr">
              <a:spcBef>
                <a:spcPts val="0"/>
              </a:spcBef>
              <a:spcAft>
                <a:spcPts val="0"/>
              </a:spcAft>
              <a:buNone/>
              <a:defRPr sz="2400">
                <a:solidFill>
                  <a:schemeClr val="accent2"/>
                </a:solidFill>
                <a:latin typeface="Roboto Slab Light"/>
                <a:ea typeface="Roboto Slab Light"/>
                <a:cs typeface="Roboto Slab Light"/>
                <a:sym typeface="Roboto Slab Light"/>
              </a:defRPr>
            </a:lvl7pPr>
            <a:lvl8pPr lvl="7" rtl="0" algn="ctr">
              <a:spcBef>
                <a:spcPts val="0"/>
              </a:spcBef>
              <a:spcAft>
                <a:spcPts val="0"/>
              </a:spcAft>
              <a:buNone/>
              <a:defRPr sz="2400">
                <a:solidFill>
                  <a:schemeClr val="accent2"/>
                </a:solidFill>
                <a:latin typeface="Roboto Slab Light"/>
                <a:ea typeface="Roboto Slab Light"/>
                <a:cs typeface="Roboto Slab Light"/>
                <a:sym typeface="Roboto Slab Light"/>
              </a:defRPr>
            </a:lvl8pPr>
            <a:lvl9pPr lvl="8" rtl="0" algn="ctr">
              <a:spcBef>
                <a:spcPts val="0"/>
              </a:spcBef>
              <a:spcAft>
                <a:spcPts val="0"/>
              </a:spcAft>
              <a:buNone/>
              <a:defRPr sz="2400">
                <a:solidFill>
                  <a:schemeClr val="accent2"/>
                </a:solidFill>
                <a:latin typeface="Roboto Slab Light"/>
                <a:ea typeface="Roboto Slab Light"/>
                <a:cs typeface="Roboto Slab Light"/>
                <a:sym typeface="Roboto Slab Light"/>
              </a:defRPr>
            </a:lvl9pPr>
          </a:lstStyle>
          <a:p/>
        </p:txBody>
      </p:sp>
      <p:sp>
        <p:nvSpPr>
          <p:cNvPr id="90" name="Google Shape;90;p16"/>
          <p:cNvSpPr txBox="1"/>
          <p:nvPr>
            <p:ph idx="2" type="subTitle"/>
          </p:nvPr>
        </p:nvSpPr>
        <p:spPr>
          <a:xfrm flipH="1">
            <a:off x="5691825" y="782563"/>
            <a:ext cx="1983300" cy="63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100">
                <a:solidFill>
                  <a:schemeClr val="dk1"/>
                </a:solidFill>
              </a:defRPr>
            </a:lvl1pPr>
            <a:lvl2pPr lvl="1" rtl="0">
              <a:lnSpc>
                <a:spcPct val="100000"/>
              </a:lnSpc>
              <a:spcBef>
                <a:spcPts val="1600"/>
              </a:spcBef>
              <a:spcAft>
                <a:spcPts val="0"/>
              </a:spcAft>
              <a:buNone/>
              <a:defRPr sz="1100">
                <a:solidFill>
                  <a:schemeClr val="dk1"/>
                </a:solidFill>
              </a:defRPr>
            </a:lvl2pPr>
            <a:lvl3pPr lvl="2" rtl="0">
              <a:lnSpc>
                <a:spcPct val="100000"/>
              </a:lnSpc>
              <a:spcBef>
                <a:spcPts val="1600"/>
              </a:spcBef>
              <a:spcAft>
                <a:spcPts val="0"/>
              </a:spcAft>
              <a:buNone/>
              <a:defRPr sz="1100">
                <a:solidFill>
                  <a:schemeClr val="dk1"/>
                </a:solidFill>
              </a:defRPr>
            </a:lvl3pPr>
            <a:lvl4pPr lvl="3" rtl="0">
              <a:lnSpc>
                <a:spcPct val="100000"/>
              </a:lnSpc>
              <a:spcBef>
                <a:spcPts val="1600"/>
              </a:spcBef>
              <a:spcAft>
                <a:spcPts val="0"/>
              </a:spcAft>
              <a:buNone/>
              <a:defRPr sz="1100">
                <a:solidFill>
                  <a:schemeClr val="dk1"/>
                </a:solidFill>
              </a:defRPr>
            </a:lvl4pPr>
            <a:lvl5pPr lvl="4" rtl="0">
              <a:lnSpc>
                <a:spcPct val="100000"/>
              </a:lnSpc>
              <a:spcBef>
                <a:spcPts val="1600"/>
              </a:spcBef>
              <a:spcAft>
                <a:spcPts val="0"/>
              </a:spcAft>
              <a:buNone/>
              <a:defRPr sz="1100">
                <a:solidFill>
                  <a:schemeClr val="dk1"/>
                </a:solidFill>
              </a:defRPr>
            </a:lvl5pPr>
            <a:lvl6pPr lvl="5" rtl="0">
              <a:lnSpc>
                <a:spcPct val="100000"/>
              </a:lnSpc>
              <a:spcBef>
                <a:spcPts val="1600"/>
              </a:spcBef>
              <a:spcAft>
                <a:spcPts val="0"/>
              </a:spcAft>
              <a:buNone/>
              <a:defRPr sz="1100">
                <a:solidFill>
                  <a:schemeClr val="dk1"/>
                </a:solidFill>
              </a:defRPr>
            </a:lvl6pPr>
            <a:lvl7pPr lvl="6" rtl="0">
              <a:lnSpc>
                <a:spcPct val="100000"/>
              </a:lnSpc>
              <a:spcBef>
                <a:spcPts val="1600"/>
              </a:spcBef>
              <a:spcAft>
                <a:spcPts val="0"/>
              </a:spcAft>
              <a:buNone/>
              <a:defRPr sz="1100">
                <a:solidFill>
                  <a:schemeClr val="dk1"/>
                </a:solidFill>
              </a:defRPr>
            </a:lvl7pPr>
            <a:lvl8pPr lvl="7" rtl="0">
              <a:lnSpc>
                <a:spcPct val="100000"/>
              </a:lnSpc>
              <a:spcBef>
                <a:spcPts val="1600"/>
              </a:spcBef>
              <a:spcAft>
                <a:spcPts val="0"/>
              </a:spcAft>
              <a:buNone/>
              <a:defRPr sz="1100">
                <a:solidFill>
                  <a:schemeClr val="dk1"/>
                </a:solidFill>
              </a:defRPr>
            </a:lvl8pPr>
            <a:lvl9pPr lvl="8" rtl="0">
              <a:lnSpc>
                <a:spcPct val="100000"/>
              </a:lnSpc>
              <a:spcBef>
                <a:spcPts val="1600"/>
              </a:spcBef>
              <a:spcAft>
                <a:spcPts val="1600"/>
              </a:spcAft>
              <a:buNone/>
              <a:defRPr sz="1100">
                <a:solidFill>
                  <a:schemeClr val="dk1"/>
                </a:solidFill>
              </a:defRPr>
            </a:lvl9pPr>
          </a:lstStyle>
          <a:p/>
        </p:txBody>
      </p:sp>
      <p:sp>
        <p:nvSpPr>
          <p:cNvPr id="91" name="Google Shape;91;p16"/>
          <p:cNvSpPr txBox="1"/>
          <p:nvPr>
            <p:ph idx="3" type="subTitle"/>
          </p:nvPr>
        </p:nvSpPr>
        <p:spPr>
          <a:xfrm flipH="1">
            <a:off x="2052025" y="3190063"/>
            <a:ext cx="1983300" cy="63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100">
                <a:solidFill>
                  <a:schemeClr val="dk1"/>
                </a:solidFill>
              </a:defRPr>
            </a:lvl1pPr>
            <a:lvl2pPr lvl="1" rtl="0">
              <a:lnSpc>
                <a:spcPct val="100000"/>
              </a:lnSpc>
              <a:spcBef>
                <a:spcPts val="1600"/>
              </a:spcBef>
              <a:spcAft>
                <a:spcPts val="0"/>
              </a:spcAft>
              <a:buNone/>
              <a:defRPr sz="1100">
                <a:solidFill>
                  <a:schemeClr val="dk1"/>
                </a:solidFill>
              </a:defRPr>
            </a:lvl2pPr>
            <a:lvl3pPr lvl="2" rtl="0">
              <a:lnSpc>
                <a:spcPct val="100000"/>
              </a:lnSpc>
              <a:spcBef>
                <a:spcPts val="1600"/>
              </a:spcBef>
              <a:spcAft>
                <a:spcPts val="0"/>
              </a:spcAft>
              <a:buNone/>
              <a:defRPr sz="1100">
                <a:solidFill>
                  <a:schemeClr val="dk1"/>
                </a:solidFill>
              </a:defRPr>
            </a:lvl3pPr>
            <a:lvl4pPr lvl="3" rtl="0">
              <a:lnSpc>
                <a:spcPct val="100000"/>
              </a:lnSpc>
              <a:spcBef>
                <a:spcPts val="1600"/>
              </a:spcBef>
              <a:spcAft>
                <a:spcPts val="0"/>
              </a:spcAft>
              <a:buNone/>
              <a:defRPr sz="1100">
                <a:solidFill>
                  <a:schemeClr val="dk1"/>
                </a:solidFill>
              </a:defRPr>
            </a:lvl4pPr>
            <a:lvl5pPr lvl="4" rtl="0">
              <a:lnSpc>
                <a:spcPct val="100000"/>
              </a:lnSpc>
              <a:spcBef>
                <a:spcPts val="1600"/>
              </a:spcBef>
              <a:spcAft>
                <a:spcPts val="0"/>
              </a:spcAft>
              <a:buNone/>
              <a:defRPr sz="1100">
                <a:solidFill>
                  <a:schemeClr val="dk1"/>
                </a:solidFill>
              </a:defRPr>
            </a:lvl5pPr>
            <a:lvl6pPr lvl="5" rtl="0">
              <a:lnSpc>
                <a:spcPct val="100000"/>
              </a:lnSpc>
              <a:spcBef>
                <a:spcPts val="1600"/>
              </a:spcBef>
              <a:spcAft>
                <a:spcPts val="0"/>
              </a:spcAft>
              <a:buNone/>
              <a:defRPr sz="1100">
                <a:solidFill>
                  <a:schemeClr val="dk1"/>
                </a:solidFill>
              </a:defRPr>
            </a:lvl6pPr>
            <a:lvl7pPr lvl="6" rtl="0">
              <a:lnSpc>
                <a:spcPct val="100000"/>
              </a:lnSpc>
              <a:spcBef>
                <a:spcPts val="1600"/>
              </a:spcBef>
              <a:spcAft>
                <a:spcPts val="0"/>
              </a:spcAft>
              <a:buNone/>
              <a:defRPr sz="1100">
                <a:solidFill>
                  <a:schemeClr val="dk1"/>
                </a:solidFill>
              </a:defRPr>
            </a:lvl7pPr>
            <a:lvl8pPr lvl="7" rtl="0">
              <a:lnSpc>
                <a:spcPct val="100000"/>
              </a:lnSpc>
              <a:spcBef>
                <a:spcPts val="1600"/>
              </a:spcBef>
              <a:spcAft>
                <a:spcPts val="0"/>
              </a:spcAft>
              <a:buNone/>
              <a:defRPr sz="1100">
                <a:solidFill>
                  <a:schemeClr val="dk1"/>
                </a:solidFill>
              </a:defRPr>
            </a:lvl8pPr>
            <a:lvl9pPr lvl="8" rtl="0">
              <a:lnSpc>
                <a:spcPct val="100000"/>
              </a:lnSpc>
              <a:spcBef>
                <a:spcPts val="1600"/>
              </a:spcBef>
              <a:spcAft>
                <a:spcPts val="1600"/>
              </a:spcAft>
              <a:buNone/>
              <a:defRPr sz="1100">
                <a:solidFill>
                  <a:schemeClr val="dk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2">
  <p:cSld name="TITLE_1_1_1_1_1_1_1">
    <p:bg>
      <p:bgPr>
        <a:blipFill>
          <a:blip r:embed="rId2">
            <a:alphaModFix/>
          </a:blip>
          <a:stretch>
            <a:fillRect/>
          </a:stretch>
        </a:blipFill>
      </p:bgPr>
    </p:bg>
    <p:spTree>
      <p:nvGrpSpPr>
        <p:cNvPr id="92" name="Shape 92"/>
        <p:cNvGrpSpPr/>
        <p:nvPr/>
      </p:nvGrpSpPr>
      <p:grpSpPr>
        <a:xfrm>
          <a:off x="0" y="0"/>
          <a:ext cx="0" cy="0"/>
          <a:chOff x="0" y="0"/>
          <a:chExt cx="0" cy="0"/>
        </a:xfrm>
      </p:grpSpPr>
      <p:sp>
        <p:nvSpPr>
          <p:cNvPr id="93" name="Google Shape;93;p17"/>
          <p:cNvSpPr txBox="1"/>
          <p:nvPr>
            <p:ph type="ctrTitle"/>
          </p:nvPr>
        </p:nvSpPr>
        <p:spPr>
          <a:xfrm>
            <a:off x="5124601" y="1664025"/>
            <a:ext cx="2783400" cy="3936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2400"/>
              <a:buNone/>
              <a:defRPr sz="3000">
                <a:solidFill>
                  <a:schemeClr val="dk1"/>
                </a:solidFill>
              </a:defRPr>
            </a:lvl1pPr>
            <a:lvl2pPr lvl="1" rtl="0" algn="r">
              <a:spcBef>
                <a:spcPts val="0"/>
              </a:spcBef>
              <a:spcAft>
                <a:spcPts val="0"/>
              </a:spcAft>
              <a:buClr>
                <a:schemeClr val="dk1"/>
              </a:buClr>
              <a:buSzPts val="1400"/>
              <a:buNone/>
              <a:defRPr sz="1400">
                <a:solidFill>
                  <a:schemeClr val="dk1"/>
                </a:solidFill>
              </a:defRPr>
            </a:lvl2pPr>
            <a:lvl3pPr lvl="2" rtl="0" algn="r">
              <a:spcBef>
                <a:spcPts val="0"/>
              </a:spcBef>
              <a:spcAft>
                <a:spcPts val="0"/>
              </a:spcAft>
              <a:buClr>
                <a:schemeClr val="dk1"/>
              </a:buClr>
              <a:buSzPts val="1400"/>
              <a:buNone/>
              <a:defRPr sz="1400">
                <a:solidFill>
                  <a:schemeClr val="dk1"/>
                </a:solidFill>
              </a:defRPr>
            </a:lvl3pPr>
            <a:lvl4pPr lvl="3" rtl="0" algn="r">
              <a:spcBef>
                <a:spcPts val="0"/>
              </a:spcBef>
              <a:spcAft>
                <a:spcPts val="0"/>
              </a:spcAft>
              <a:buClr>
                <a:schemeClr val="dk1"/>
              </a:buClr>
              <a:buSzPts val="1400"/>
              <a:buNone/>
              <a:defRPr sz="1400">
                <a:solidFill>
                  <a:schemeClr val="dk1"/>
                </a:solidFill>
              </a:defRPr>
            </a:lvl4pPr>
            <a:lvl5pPr lvl="4" rtl="0" algn="r">
              <a:spcBef>
                <a:spcPts val="0"/>
              </a:spcBef>
              <a:spcAft>
                <a:spcPts val="0"/>
              </a:spcAft>
              <a:buClr>
                <a:schemeClr val="dk1"/>
              </a:buClr>
              <a:buSzPts val="1400"/>
              <a:buNone/>
              <a:defRPr sz="1400">
                <a:solidFill>
                  <a:schemeClr val="dk1"/>
                </a:solidFill>
              </a:defRPr>
            </a:lvl5pPr>
            <a:lvl6pPr lvl="5" rtl="0" algn="r">
              <a:spcBef>
                <a:spcPts val="0"/>
              </a:spcBef>
              <a:spcAft>
                <a:spcPts val="0"/>
              </a:spcAft>
              <a:buClr>
                <a:schemeClr val="dk1"/>
              </a:buClr>
              <a:buSzPts val="1400"/>
              <a:buNone/>
              <a:defRPr sz="1400">
                <a:solidFill>
                  <a:schemeClr val="dk1"/>
                </a:solidFill>
              </a:defRPr>
            </a:lvl6pPr>
            <a:lvl7pPr lvl="6" rtl="0" algn="r">
              <a:spcBef>
                <a:spcPts val="0"/>
              </a:spcBef>
              <a:spcAft>
                <a:spcPts val="0"/>
              </a:spcAft>
              <a:buClr>
                <a:schemeClr val="dk1"/>
              </a:buClr>
              <a:buSzPts val="1400"/>
              <a:buNone/>
              <a:defRPr sz="1400">
                <a:solidFill>
                  <a:schemeClr val="dk1"/>
                </a:solidFill>
              </a:defRPr>
            </a:lvl7pPr>
            <a:lvl8pPr lvl="7" rtl="0" algn="r">
              <a:spcBef>
                <a:spcPts val="0"/>
              </a:spcBef>
              <a:spcAft>
                <a:spcPts val="0"/>
              </a:spcAft>
              <a:buClr>
                <a:schemeClr val="dk1"/>
              </a:buClr>
              <a:buSzPts val="1400"/>
              <a:buNone/>
              <a:defRPr sz="1400">
                <a:solidFill>
                  <a:schemeClr val="dk1"/>
                </a:solidFill>
              </a:defRPr>
            </a:lvl8pPr>
            <a:lvl9pPr lvl="8" rtl="0" algn="r">
              <a:spcBef>
                <a:spcPts val="0"/>
              </a:spcBef>
              <a:spcAft>
                <a:spcPts val="0"/>
              </a:spcAft>
              <a:buClr>
                <a:schemeClr val="dk1"/>
              </a:buClr>
              <a:buSzPts val="1400"/>
              <a:buNone/>
              <a:defRPr sz="1400">
                <a:solidFill>
                  <a:schemeClr val="dk1"/>
                </a:solidFill>
              </a:defRPr>
            </a:lvl9pPr>
          </a:lstStyle>
          <a:p/>
        </p:txBody>
      </p:sp>
      <p:sp>
        <p:nvSpPr>
          <p:cNvPr id="94" name="Google Shape;94;p17"/>
          <p:cNvSpPr txBox="1"/>
          <p:nvPr>
            <p:ph idx="1" type="subTitle"/>
          </p:nvPr>
        </p:nvSpPr>
        <p:spPr>
          <a:xfrm>
            <a:off x="5234401" y="2057625"/>
            <a:ext cx="2673600" cy="1079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a:solidFill>
                  <a:schemeClr val="dk1"/>
                </a:solidFill>
              </a:defRPr>
            </a:lvl1pPr>
            <a:lvl2pPr lvl="1" rtl="0" algn="r">
              <a:lnSpc>
                <a:spcPct val="100000"/>
              </a:lnSpc>
              <a:spcBef>
                <a:spcPts val="0"/>
              </a:spcBef>
              <a:spcAft>
                <a:spcPts val="0"/>
              </a:spcAft>
              <a:buNone/>
              <a:defRPr>
                <a:solidFill>
                  <a:schemeClr val="dk1"/>
                </a:solidFill>
              </a:defRPr>
            </a:lvl2pPr>
            <a:lvl3pPr lvl="2" rtl="0" algn="r">
              <a:lnSpc>
                <a:spcPct val="100000"/>
              </a:lnSpc>
              <a:spcBef>
                <a:spcPts val="0"/>
              </a:spcBef>
              <a:spcAft>
                <a:spcPts val="0"/>
              </a:spcAft>
              <a:buNone/>
              <a:defRPr>
                <a:solidFill>
                  <a:schemeClr val="dk1"/>
                </a:solidFill>
              </a:defRPr>
            </a:lvl3pPr>
            <a:lvl4pPr lvl="3" rtl="0" algn="r">
              <a:lnSpc>
                <a:spcPct val="100000"/>
              </a:lnSpc>
              <a:spcBef>
                <a:spcPts val="0"/>
              </a:spcBef>
              <a:spcAft>
                <a:spcPts val="0"/>
              </a:spcAft>
              <a:buNone/>
              <a:defRPr>
                <a:solidFill>
                  <a:schemeClr val="dk1"/>
                </a:solidFill>
              </a:defRPr>
            </a:lvl4pPr>
            <a:lvl5pPr lvl="4" rtl="0" algn="r">
              <a:lnSpc>
                <a:spcPct val="100000"/>
              </a:lnSpc>
              <a:spcBef>
                <a:spcPts val="0"/>
              </a:spcBef>
              <a:spcAft>
                <a:spcPts val="0"/>
              </a:spcAft>
              <a:buNone/>
              <a:defRPr>
                <a:solidFill>
                  <a:schemeClr val="dk1"/>
                </a:solidFill>
              </a:defRPr>
            </a:lvl5pPr>
            <a:lvl6pPr lvl="5" rtl="0" algn="r">
              <a:lnSpc>
                <a:spcPct val="100000"/>
              </a:lnSpc>
              <a:spcBef>
                <a:spcPts val="0"/>
              </a:spcBef>
              <a:spcAft>
                <a:spcPts val="0"/>
              </a:spcAft>
              <a:buNone/>
              <a:defRPr>
                <a:solidFill>
                  <a:schemeClr val="dk1"/>
                </a:solidFill>
              </a:defRPr>
            </a:lvl6pPr>
            <a:lvl7pPr lvl="6" rtl="0" algn="r">
              <a:lnSpc>
                <a:spcPct val="100000"/>
              </a:lnSpc>
              <a:spcBef>
                <a:spcPts val="0"/>
              </a:spcBef>
              <a:spcAft>
                <a:spcPts val="0"/>
              </a:spcAft>
              <a:buNone/>
              <a:defRPr>
                <a:solidFill>
                  <a:schemeClr val="dk1"/>
                </a:solidFill>
              </a:defRPr>
            </a:lvl7pPr>
            <a:lvl8pPr lvl="7" rtl="0" algn="r">
              <a:lnSpc>
                <a:spcPct val="100000"/>
              </a:lnSpc>
              <a:spcBef>
                <a:spcPts val="0"/>
              </a:spcBef>
              <a:spcAft>
                <a:spcPts val="0"/>
              </a:spcAft>
              <a:buNone/>
              <a:defRPr>
                <a:solidFill>
                  <a:schemeClr val="dk1"/>
                </a:solidFill>
              </a:defRPr>
            </a:lvl8pPr>
            <a:lvl9pPr lvl="8" rtl="0" algn="r">
              <a:lnSpc>
                <a:spcPct val="100000"/>
              </a:lnSpc>
              <a:spcBef>
                <a:spcPts val="0"/>
              </a:spcBef>
              <a:spcAft>
                <a:spcPts val="0"/>
              </a:spcAft>
              <a:buNone/>
              <a:defRPr>
                <a:solidFill>
                  <a:schemeClr val="dk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
  <p:cSld name="TITLE_1_1_1_1_1_1_1_1">
    <p:bg>
      <p:bgPr>
        <a:blipFill>
          <a:blip r:embed="rId2">
            <a:alphaModFix/>
          </a:blip>
          <a:stretch>
            <a:fillRect/>
          </a:stretch>
        </a:blipFill>
      </p:bgPr>
    </p:bg>
    <p:spTree>
      <p:nvGrpSpPr>
        <p:cNvPr id="95" name="Shape 95"/>
        <p:cNvGrpSpPr/>
        <p:nvPr/>
      </p:nvGrpSpPr>
      <p:grpSpPr>
        <a:xfrm>
          <a:off x="0" y="0"/>
          <a:ext cx="0" cy="0"/>
          <a:chOff x="0" y="0"/>
          <a:chExt cx="0" cy="0"/>
        </a:xfrm>
      </p:grpSpPr>
      <p:sp>
        <p:nvSpPr>
          <p:cNvPr id="96" name="Google Shape;96;p18"/>
          <p:cNvSpPr txBox="1"/>
          <p:nvPr>
            <p:ph idx="1" type="body"/>
          </p:nvPr>
        </p:nvSpPr>
        <p:spPr>
          <a:xfrm>
            <a:off x="2084400" y="1202725"/>
            <a:ext cx="5317500" cy="31647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1600"/>
              </a:spcBef>
              <a:spcAft>
                <a:spcPts val="0"/>
              </a:spcAft>
              <a:buSzPts val="1200"/>
              <a:buChar char="○"/>
              <a:defRPr/>
            </a:lvl2pPr>
            <a:lvl3pPr indent="-304800" lvl="2" marL="1371600">
              <a:spcBef>
                <a:spcPts val="1600"/>
              </a:spcBef>
              <a:spcAft>
                <a:spcPts val="0"/>
              </a:spcAft>
              <a:buSzPts val="1200"/>
              <a:buChar char="■"/>
              <a:defRPr/>
            </a:lvl3pPr>
            <a:lvl4pPr indent="-304800" lvl="3" marL="1828800">
              <a:spcBef>
                <a:spcPts val="1600"/>
              </a:spcBef>
              <a:spcAft>
                <a:spcPts val="0"/>
              </a:spcAft>
              <a:buSzPts val="1200"/>
              <a:buChar char="●"/>
              <a:defRPr/>
            </a:lvl4pPr>
            <a:lvl5pPr indent="-304800" lvl="4" marL="2286000">
              <a:spcBef>
                <a:spcPts val="1600"/>
              </a:spcBef>
              <a:spcAft>
                <a:spcPts val="0"/>
              </a:spcAft>
              <a:buSzPts val="1200"/>
              <a:buChar char="○"/>
              <a:defRPr/>
            </a:lvl5pPr>
            <a:lvl6pPr indent="-304800" lvl="5" marL="2743200">
              <a:spcBef>
                <a:spcPts val="1600"/>
              </a:spcBef>
              <a:spcAft>
                <a:spcPts val="0"/>
              </a:spcAft>
              <a:buSzPts val="1200"/>
              <a:buChar char="■"/>
              <a:defRPr/>
            </a:lvl6pPr>
            <a:lvl7pPr indent="-304800" lvl="6" marL="3200400">
              <a:spcBef>
                <a:spcPts val="1600"/>
              </a:spcBef>
              <a:spcAft>
                <a:spcPts val="0"/>
              </a:spcAft>
              <a:buSzPts val="1200"/>
              <a:buChar char="●"/>
              <a:defRPr/>
            </a:lvl7pPr>
            <a:lvl8pPr indent="-304800" lvl="7" marL="3657600">
              <a:spcBef>
                <a:spcPts val="1600"/>
              </a:spcBef>
              <a:spcAft>
                <a:spcPts val="0"/>
              </a:spcAft>
              <a:buSzPts val="1200"/>
              <a:buChar char="○"/>
              <a:defRPr/>
            </a:lvl8pPr>
            <a:lvl9pPr indent="-304800" lvl="8" marL="4114800">
              <a:spcBef>
                <a:spcPts val="1600"/>
              </a:spcBef>
              <a:spcAft>
                <a:spcPts val="1600"/>
              </a:spcAft>
              <a:buSzPts val="1200"/>
              <a:buChar char="■"/>
              <a:defRPr/>
            </a:lvl9pPr>
          </a:lstStyle>
          <a:p/>
        </p:txBody>
      </p:sp>
      <p:sp>
        <p:nvSpPr>
          <p:cNvPr id="97" name="Google Shape;97;p18"/>
          <p:cNvSpPr txBox="1"/>
          <p:nvPr>
            <p:ph type="title"/>
          </p:nvPr>
        </p:nvSpPr>
        <p:spPr>
          <a:xfrm rot="-5400000">
            <a:off x="-2016425" y="2267175"/>
            <a:ext cx="5150100" cy="60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2400">
                <a:solidFill>
                  <a:schemeClr val="accent3"/>
                </a:solidFill>
              </a:defRPr>
            </a:lvl1pPr>
            <a:lvl2pPr lvl="1" rtl="0" algn="ctr">
              <a:spcBef>
                <a:spcPts val="0"/>
              </a:spcBef>
              <a:spcAft>
                <a:spcPts val="0"/>
              </a:spcAft>
              <a:buNone/>
              <a:defRPr sz="2400">
                <a:solidFill>
                  <a:schemeClr val="accent3"/>
                </a:solidFill>
                <a:latin typeface="Roboto Slab Light"/>
                <a:ea typeface="Roboto Slab Light"/>
                <a:cs typeface="Roboto Slab Light"/>
                <a:sym typeface="Roboto Slab Light"/>
              </a:defRPr>
            </a:lvl2pPr>
            <a:lvl3pPr lvl="2" rtl="0" algn="ctr">
              <a:spcBef>
                <a:spcPts val="0"/>
              </a:spcBef>
              <a:spcAft>
                <a:spcPts val="0"/>
              </a:spcAft>
              <a:buNone/>
              <a:defRPr sz="2400">
                <a:solidFill>
                  <a:schemeClr val="accent3"/>
                </a:solidFill>
                <a:latin typeface="Roboto Slab Light"/>
                <a:ea typeface="Roboto Slab Light"/>
                <a:cs typeface="Roboto Slab Light"/>
                <a:sym typeface="Roboto Slab Light"/>
              </a:defRPr>
            </a:lvl3pPr>
            <a:lvl4pPr lvl="3" rtl="0" algn="ctr">
              <a:spcBef>
                <a:spcPts val="0"/>
              </a:spcBef>
              <a:spcAft>
                <a:spcPts val="0"/>
              </a:spcAft>
              <a:buNone/>
              <a:defRPr sz="2400">
                <a:solidFill>
                  <a:schemeClr val="accent3"/>
                </a:solidFill>
                <a:latin typeface="Roboto Slab Light"/>
                <a:ea typeface="Roboto Slab Light"/>
                <a:cs typeface="Roboto Slab Light"/>
                <a:sym typeface="Roboto Slab Light"/>
              </a:defRPr>
            </a:lvl4pPr>
            <a:lvl5pPr lvl="4" rtl="0" algn="ctr">
              <a:spcBef>
                <a:spcPts val="0"/>
              </a:spcBef>
              <a:spcAft>
                <a:spcPts val="0"/>
              </a:spcAft>
              <a:buNone/>
              <a:defRPr sz="2400">
                <a:solidFill>
                  <a:schemeClr val="accent3"/>
                </a:solidFill>
                <a:latin typeface="Roboto Slab Light"/>
                <a:ea typeface="Roboto Slab Light"/>
                <a:cs typeface="Roboto Slab Light"/>
                <a:sym typeface="Roboto Slab Light"/>
              </a:defRPr>
            </a:lvl5pPr>
            <a:lvl6pPr lvl="5" rtl="0" algn="ctr">
              <a:spcBef>
                <a:spcPts val="0"/>
              </a:spcBef>
              <a:spcAft>
                <a:spcPts val="0"/>
              </a:spcAft>
              <a:buNone/>
              <a:defRPr sz="2400">
                <a:solidFill>
                  <a:schemeClr val="accent3"/>
                </a:solidFill>
                <a:latin typeface="Roboto Slab Light"/>
                <a:ea typeface="Roboto Slab Light"/>
                <a:cs typeface="Roboto Slab Light"/>
                <a:sym typeface="Roboto Slab Light"/>
              </a:defRPr>
            </a:lvl6pPr>
            <a:lvl7pPr lvl="6" rtl="0" algn="ctr">
              <a:spcBef>
                <a:spcPts val="0"/>
              </a:spcBef>
              <a:spcAft>
                <a:spcPts val="0"/>
              </a:spcAft>
              <a:buNone/>
              <a:defRPr sz="2400">
                <a:solidFill>
                  <a:schemeClr val="accent3"/>
                </a:solidFill>
                <a:latin typeface="Roboto Slab Light"/>
                <a:ea typeface="Roboto Slab Light"/>
                <a:cs typeface="Roboto Slab Light"/>
                <a:sym typeface="Roboto Slab Light"/>
              </a:defRPr>
            </a:lvl7pPr>
            <a:lvl8pPr lvl="7" rtl="0" algn="ctr">
              <a:spcBef>
                <a:spcPts val="0"/>
              </a:spcBef>
              <a:spcAft>
                <a:spcPts val="0"/>
              </a:spcAft>
              <a:buNone/>
              <a:defRPr sz="2400">
                <a:solidFill>
                  <a:schemeClr val="accent3"/>
                </a:solidFill>
                <a:latin typeface="Roboto Slab Light"/>
                <a:ea typeface="Roboto Slab Light"/>
                <a:cs typeface="Roboto Slab Light"/>
                <a:sym typeface="Roboto Slab Light"/>
              </a:defRPr>
            </a:lvl8pPr>
            <a:lvl9pPr lvl="8" rtl="0" algn="ctr">
              <a:spcBef>
                <a:spcPts val="0"/>
              </a:spcBef>
              <a:spcAft>
                <a:spcPts val="0"/>
              </a:spcAft>
              <a:buNone/>
              <a:defRPr sz="2400">
                <a:solidFill>
                  <a:schemeClr val="accent3"/>
                </a:solidFill>
                <a:latin typeface="Roboto Slab Light"/>
                <a:ea typeface="Roboto Slab Light"/>
                <a:cs typeface="Roboto Slab Light"/>
                <a:sym typeface="Roboto Slab Light"/>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5">
    <p:bg>
      <p:bgPr>
        <a:blipFill>
          <a:blip r:embed="rId2">
            <a:alphaModFix/>
          </a:blip>
          <a:stretch>
            <a:fillRect/>
          </a:stretch>
        </a:blipFill>
      </p:bgPr>
    </p:bg>
    <p:spTree>
      <p:nvGrpSpPr>
        <p:cNvPr id="98" name="Shape 98"/>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CUSTOM_6">
    <p:bg>
      <p:bgPr>
        <a:noFill/>
      </p:bgPr>
    </p:bg>
    <p:spTree>
      <p:nvGrpSpPr>
        <p:cNvPr id="99" name="Shape 9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ITLE_1">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ctrTitle"/>
          </p:nvPr>
        </p:nvSpPr>
        <p:spPr>
          <a:xfrm>
            <a:off x="3280643" y="822405"/>
            <a:ext cx="1828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None/>
              <a:defRPr sz="2400">
                <a:solidFill>
                  <a:schemeClr val="dk1"/>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13" name="Google Shape;13;p3"/>
          <p:cNvSpPr txBox="1"/>
          <p:nvPr>
            <p:ph hasCustomPrompt="1" idx="2" type="title"/>
          </p:nvPr>
        </p:nvSpPr>
        <p:spPr>
          <a:xfrm>
            <a:off x="2079894" y="779388"/>
            <a:ext cx="1123200" cy="9009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chemeClr val="dk1"/>
              </a:buClr>
              <a:buSzPts val="3600"/>
              <a:buNone/>
              <a:defRPr sz="4800">
                <a:solidFill>
                  <a:schemeClr val="dk1"/>
                </a:solidFill>
              </a:defRPr>
            </a:lvl1pPr>
            <a:lvl2pPr lvl="1"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9pPr>
          </a:lstStyle>
          <a:p>
            <a:r>
              <a:t>xx%</a:t>
            </a:r>
          </a:p>
        </p:txBody>
      </p:sp>
      <p:sp>
        <p:nvSpPr>
          <p:cNvPr id="14" name="Google Shape;14;p3"/>
          <p:cNvSpPr txBox="1"/>
          <p:nvPr>
            <p:ph idx="3" type="ctrTitle"/>
          </p:nvPr>
        </p:nvSpPr>
        <p:spPr>
          <a:xfrm>
            <a:off x="3850922" y="1730580"/>
            <a:ext cx="3565800" cy="577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sz="2400">
                <a:solidFill>
                  <a:schemeClr val="dk1"/>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15" name="Google Shape;15;p3"/>
          <p:cNvSpPr txBox="1"/>
          <p:nvPr>
            <p:ph hasCustomPrompt="1" idx="4" type="title"/>
          </p:nvPr>
        </p:nvSpPr>
        <p:spPr>
          <a:xfrm>
            <a:off x="2640827" y="1673996"/>
            <a:ext cx="1123200" cy="9009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chemeClr val="dk1"/>
              </a:buClr>
              <a:buSzPts val="3600"/>
              <a:buNone/>
              <a:defRPr sz="4800">
                <a:solidFill>
                  <a:schemeClr val="dk1"/>
                </a:solidFill>
              </a:defRPr>
            </a:lvl1pPr>
            <a:lvl2pPr lvl="1"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9pPr>
          </a:lstStyle>
          <a:p>
            <a:r>
              <a:t>xx%</a:t>
            </a:r>
          </a:p>
        </p:txBody>
      </p:sp>
      <p:sp>
        <p:nvSpPr>
          <p:cNvPr id="16" name="Google Shape;16;p3"/>
          <p:cNvSpPr txBox="1"/>
          <p:nvPr>
            <p:ph idx="5" type="ctrTitle"/>
          </p:nvPr>
        </p:nvSpPr>
        <p:spPr>
          <a:xfrm>
            <a:off x="4351279" y="2581531"/>
            <a:ext cx="1828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None/>
              <a:defRPr sz="2400">
                <a:solidFill>
                  <a:schemeClr val="dk1"/>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17" name="Google Shape;17;p3"/>
          <p:cNvSpPr txBox="1"/>
          <p:nvPr>
            <p:ph hasCustomPrompt="1" idx="6" type="title"/>
          </p:nvPr>
        </p:nvSpPr>
        <p:spPr>
          <a:xfrm>
            <a:off x="3125560" y="2555313"/>
            <a:ext cx="1123200" cy="9009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chemeClr val="dk1"/>
              </a:buClr>
              <a:buSzPts val="3600"/>
              <a:buNone/>
              <a:defRPr sz="4800">
                <a:solidFill>
                  <a:schemeClr val="dk1"/>
                </a:solidFill>
              </a:defRPr>
            </a:lvl1pPr>
            <a:lvl2pPr lvl="1"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p:nvPr>
            <p:ph idx="7" type="ctrTitle"/>
          </p:nvPr>
        </p:nvSpPr>
        <p:spPr>
          <a:xfrm>
            <a:off x="4897903" y="3484239"/>
            <a:ext cx="3427500" cy="577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sz="2400">
                <a:solidFill>
                  <a:schemeClr val="dk1"/>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19" name="Google Shape;19;p3"/>
          <p:cNvSpPr txBox="1"/>
          <p:nvPr>
            <p:ph hasCustomPrompt="1" idx="8" type="title"/>
          </p:nvPr>
        </p:nvSpPr>
        <p:spPr>
          <a:xfrm>
            <a:off x="3686494" y="3423340"/>
            <a:ext cx="1123200" cy="9009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chemeClr val="dk1"/>
              </a:buClr>
              <a:buSzPts val="3600"/>
              <a:buNone/>
              <a:defRPr sz="4800">
                <a:solidFill>
                  <a:schemeClr val="dk1"/>
                </a:solidFill>
              </a:defRPr>
            </a:lvl1pPr>
            <a:lvl2pPr lvl="1"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9pPr>
          </a:lstStyle>
          <a:p>
            <a:r>
              <a:t>xx%</a:t>
            </a:r>
          </a:p>
        </p:txBody>
      </p:sp>
      <p:sp>
        <p:nvSpPr>
          <p:cNvPr id="20" name="Google Shape;20;p3"/>
          <p:cNvSpPr txBox="1"/>
          <p:nvPr>
            <p:ph idx="9" type="ctrTitle"/>
          </p:nvPr>
        </p:nvSpPr>
        <p:spPr>
          <a:xfrm>
            <a:off x="601931" y="4267871"/>
            <a:ext cx="27741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None/>
              <a:defRPr sz="4500">
                <a:solidFill>
                  <a:schemeClr val="dk1"/>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21" name="Google Shape;21;p3"/>
          <p:cNvSpPr txBox="1"/>
          <p:nvPr>
            <p:ph idx="1" type="subTitle"/>
          </p:nvPr>
        </p:nvSpPr>
        <p:spPr>
          <a:xfrm>
            <a:off x="3292825" y="1221276"/>
            <a:ext cx="2810400" cy="57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000">
                <a:solidFill>
                  <a:schemeClr val="dk1"/>
                </a:solidFill>
              </a:defRPr>
            </a:lvl1pPr>
            <a:lvl2pPr lvl="1" rtl="0">
              <a:lnSpc>
                <a:spcPct val="100000"/>
              </a:lnSpc>
              <a:spcBef>
                <a:spcPts val="1600"/>
              </a:spcBef>
              <a:spcAft>
                <a:spcPts val="0"/>
              </a:spcAft>
              <a:buNone/>
              <a:defRPr sz="1000">
                <a:solidFill>
                  <a:schemeClr val="dk1"/>
                </a:solidFill>
              </a:defRPr>
            </a:lvl2pPr>
            <a:lvl3pPr lvl="2" rtl="0">
              <a:lnSpc>
                <a:spcPct val="100000"/>
              </a:lnSpc>
              <a:spcBef>
                <a:spcPts val="1600"/>
              </a:spcBef>
              <a:spcAft>
                <a:spcPts val="0"/>
              </a:spcAft>
              <a:buNone/>
              <a:defRPr sz="1000">
                <a:solidFill>
                  <a:schemeClr val="dk1"/>
                </a:solidFill>
              </a:defRPr>
            </a:lvl3pPr>
            <a:lvl4pPr lvl="3" rtl="0">
              <a:lnSpc>
                <a:spcPct val="100000"/>
              </a:lnSpc>
              <a:spcBef>
                <a:spcPts val="1600"/>
              </a:spcBef>
              <a:spcAft>
                <a:spcPts val="0"/>
              </a:spcAft>
              <a:buNone/>
              <a:defRPr sz="1000">
                <a:solidFill>
                  <a:schemeClr val="dk1"/>
                </a:solidFill>
              </a:defRPr>
            </a:lvl4pPr>
            <a:lvl5pPr lvl="4" rtl="0">
              <a:lnSpc>
                <a:spcPct val="100000"/>
              </a:lnSpc>
              <a:spcBef>
                <a:spcPts val="1600"/>
              </a:spcBef>
              <a:spcAft>
                <a:spcPts val="0"/>
              </a:spcAft>
              <a:buNone/>
              <a:defRPr sz="1000">
                <a:solidFill>
                  <a:schemeClr val="dk1"/>
                </a:solidFill>
              </a:defRPr>
            </a:lvl5pPr>
            <a:lvl6pPr lvl="5" rtl="0">
              <a:lnSpc>
                <a:spcPct val="100000"/>
              </a:lnSpc>
              <a:spcBef>
                <a:spcPts val="1600"/>
              </a:spcBef>
              <a:spcAft>
                <a:spcPts val="0"/>
              </a:spcAft>
              <a:buNone/>
              <a:defRPr sz="1000">
                <a:solidFill>
                  <a:schemeClr val="dk1"/>
                </a:solidFill>
              </a:defRPr>
            </a:lvl6pPr>
            <a:lvl7pPr lvl="6" rtl="0">
              <a:lnSpc>
                <a:spcPct val="100000"/>
              </a:lnSpc>
              <a:spcBef>
                <a:spcPts val="1600"/>
              </a:spcBef>
              <a:spcAft>
                <a:spcPts val="0"/>
              </a:spcAft>
              <a:buNone/>
              <a:defRPr sz="1000">
                <a:solidFill>
                  <a:schemeClr val="dk1"/>
                </a:solidFill>
              </a:defRPr>
            </a:lvl7pPr>
            <a:lvl8pPr lvl="7" rtl="0">
              <a:lnSpc>
                <a:spcPct val="100000"/>
              </a:lnSpc>
              <a:spcBef>
                <a:spcPts val="1600"/>
              </a:spcBef>
              <a:spcAft>
                <a:spcPts val="0"/>
              </a:spcAft>
              <a:buNone/>
              <a:defRPr sz="1000">
                <a:solidFill>
                  <a:schemeClr val="dk1"/>
                </a:solidFill>
              </a:defRPr>
            </a:lvl8pPr>
            <a:lvl9pPr lvl="8" rtl="0">
              <a:lnSpc>
                <a:spcPct val="100000"/>
              </a:lnSpc>
              <a:spcBef>
                <a:spcPts val="1600"/>
              </a:spcBef>
              <a:spcAft>
                <a:spcPts val="1600"/>
              </a:spcAft>
              <a:buNone/>
              <a:defRPr sz="1000">
                <a:solidFill>
                  <a:schemeClr val="dk1"/>
                </a:solidFill>
              </a:defRPr>
            </a:lvl9pPr>
          </a:lstStyle>
          <a:p/>
        </p:txBody>
      </p:sp>
      <p:sp>
        <p:nvSpPr>
          <p:cNvPr id="22" name="Google Shape;22;p3"/>
          <p:cNvSpPr txBox="1"/>
          <p:nvPr>
            <p:ph idx="13" type="subTitle"/>
          </p:nvPr>
        </p:nvSpPr>
        <p:spPr>
          <a:xfrm>
            <a:off x="3850922" y="2098177"/>
            <a:ext cx="2810400" cy="57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000">
                <a:solidFill>
                  <a:schemeClr val="dk1"/>
                </a:solidFill>
              </a:defRPr>
            </a:lvl1pPr>
            <a:lvl2pPr lvl="1" rtl="0">
              <a:lnSpc>
                <a:spcPct val="100000"/>
              </a:lnSpc>
              <a:spcBef>
                <a:spcPts val="1600"/>
              </a:spcBef>
              <a:spcAft>
                <a:spcPts val="0"/>
              </a:spcAft>
              <a:buNone/>
              <a:defRPr sz="1000">
                <a:solidFill>
                  <a:schemeClr val="dk1"/>
                </a:solidFill>
              </a:defRPr>
            </a:lvl2pPr>
            <a:lvl3pPr lvl="2" rtl="0">
              <a:lnSpc>
                <a:spcPct val="100000"/>
              </a:lnSpc>
              <a:spcBef>
                <a:spcPts val="1600"/>
              </a:spcBef>
              <a:spcAft>
                <a:spcPts val="0"/>
              </a:spcAft>
              <a:buNone/>
              <a:defRPr sz="1000">
                <a:solidFill>
                  <a:schemeClr val="dk1"/>
                </a:solidFill>
              </a:defRPr>
            </a:lvl3pPr>
            <a:lvl4pPr lvl="3" rtl="0">
              <a:lnSpc>
                <a:spcPct val="100000"/>
              </a:lnSpc>
              <a:spcBef>
                <a:spcPts val="1600"/>
              </a:spcBef>
              <a:spcAft>
                <a:spcPts val="0"/>
              </a:spcAft>
              <a:buNone/>
              <a:defRPr sz="1000">
                <a:solidFill>
                  <a:schemeClr val="dk1"/>
                </a:solidFill>
              </a:defRPr>
            </a:lvl4pPr>
            <a:lvl5pPr lvl="4" rtl="0">
              <a:lnSpc>
                <a:spcPct val="100000"/>
              </a:lnSpc>
              <a:spcBef>
                <a:spcPts val="1600"/>
              </a:spcBef>
              <a:spcAft>
                <a:spcPts val="0"/>
              </a:spcAft>
              <a:buNone/>
              <a:defRPr sz="1000">
                <a:solidFill>
                  <a:schemeClr val="dk1"/>
                </a:solidFill>
              </a:defRPr>
            </a:lvl5pPr>
            <a:lvl6pPr lvl="5" rtl="0">
              <a:lnSpc>
                <a:spcPct val="100000"/>
              </a:lnSpc>
              <a:spcBef>
                <a:spcPts val="1600"/>
              </a:spcBef>
              <a:spcAft>
                <a:spcPts val="0"/>
              </a:spcAft>
              <a:buNone/>
              <a:defRPr sz="1000">
                <a:solidFill>
                  <a:schemeClr val="dk1"/>
                </a:solidFill>
              </a:defRPr>
            </a:lvl6pPr>
            <a:lvl7pPr lvl="6" rtl="0">
              <a:lnSpc>
                <a:spcPct val="100000"/>
              </a:lnSpc>
              <a:spcBef>
                <a:spcPts val="1600"/>
              </a:spcBef>
              <a:spcAft>
                <a:spcPts val="0"/>
              </a:spcAft>
              <a:buNone/>
              <a:defRPr sz="1000">
                <a:solidFill>
                  <a:schemeClr val="dk1"/>
                </a:solidFill>
              </a:defRPr>
            </a:lvl7pPr>
            <a:lvl8pPr lvl="7" rtl="0">
              <a:lnSpc>
                <a:spcPct val="100000"/>
              </a:lnSpc>
              <a:spcBef>
                <a:spcPts val="1600"/>
              </a:spcBef>
              <a:spcAft>
                <a:spcPts val="0"/>
              </a:spcAft>
              <a:buNone/>
              <a:defRPr sz="1000">
                <a:solidFill>
                  <a:schemeClr val="dk1"/>
                </a:solidFill>
              </a:defRPr>
            </a:lvl8pPr>
            <a:lvl9pPr lvl="8" rtl="0">
              <a:lnSpc>
                <a:spcPct val="100000"/>
              </a:lnSpc>
              <a:spcBef>
                <a:spcPts val="1600"/>
              </a:spcBef>
              <a:spcAft>
                <a:spcPts val="1600"/>
              </a:spcAft>
              <a:buNone/>
              <a:defRPr sz="1000">
                <a:solidFill>
                  <a:schemeClr val="dk1"/>
                </a:solidFill>
              </a:defRPr>
            </a:lvl9pPr>
          </a:lstStyle>
          <a:p/>
        </p:txBody>
      </p:sp>
      <p:sp>
        <p:nvSpPr>
          <p:cNvPr id="23" name="Google Shape;23;p3"/>
          <p:cNvSpPr txBox="1"/>
          <p:nvPr>
            <p:ph idx="14" type="subTitle"/>
          </p:nvPr>
        </p:nvSpPr>
        <p:spPr>
          <a:xfrm>
            <a:off x="4351279" y="2981757"/>
            <a:ext cx="2810400" cy="57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000">
                <a:solidFill>
                  <a:schemeClr val="dk1"/>
                </a:solidFill>
              </a:defRPr>
            </a:lvl1pPr>
            <a:lvl2pPr lvl="1" rtl="0">
              <a:lnSpc>
                <a:spcPct val="100000"/>
              </a:lnSpc>
              <a:spcBef>
                <a:spcPts val="1600"/>
              </a:spcBef>
              <a:spcAft>
                <a:spcPts val="0"/>
              </a:spcAft>
              <a:buNone/>
              <a:defRPr sz="1000">
                <a:solidFill>
                  <a:schemeClr val="dk1"/>
                </a:solidFill>
              </a:defRPr>
            </a:lvl2pPr>
            <a:lvl3pPr lvl="2" rtl="0">
              <a:lnSpc>
                <a:spcPct val="100000"/>
              </a:lnSpc>
              <a:spcBef>
                <a:spcPts val="1600"/>
              </a:spcBef>
              <a:spcAft>
                <a:spcPts val="0"/>
              </a:spcAft>
              <a:buNone/>
              <a:defRPr sz="1000">
                <a:solidFill>
                  <a:schemeClr val="dk1"/>
                </a:solidFill>
              </a:defRPr>
            </a:lvl3pPr>
            <a:lvl4pPr lvl="3" rtl="0">
              <a:lnSpc>
                <a:spcPct val="100000"/>
              </a:lnSpc>
              <a:spcBef>
                <a:spcPts val="1600"/>
              </a:spcBef>
              <a:spcAft>
                <a:spcPts val="0"/>
              </a:spcAft>
              <a:buNone/>
              <a:defRPr sz="1000">
                <a:solidFill>
                  <a:schemeClr val="dk1"/>
                </a:solidFill>
              </a:defRPr>
            </a:lvl4pPr>
            <a:lvl5pPr lvl="4" rtl="0">
              <a:lnSpc>
                <a:spcPct val="100000"/>
              </a:lnSpc>
              <a:spcBef>
                <a:spcPts val="1600"/>
              </a:spcBef>
              <a:spcAft>
                <a:spcPts val="0"/>
              </a:spcAft>
              <a:buNone/>
              <a:defRPr sz="1000">
                <a:solidFill>
                  <a:schemeClr val="dk1"/>
                </a:solidFill>
              </a:defRPr>
            </a:lvl5pPr>
            <a:lvl6pPr lvl="5" rtl="0">
              <a:lnSpc>
                <a:spcPct val="100000"/>
              </a:lnSpc>
              <a:spcBef>
                <a:spcPts val="1600"/>
              </a:spcBef>
              <a:spcAft>
                <a:spcPts val="0"/>
              </a:spcAft>
              <a:buNone/>
              <a:defRPr sz="1000">
                <a:solidFill>
                  <a:schemeClr val="dk1"/>
                </a:solidFill>
              </a:defRPr>
            </a:lvl6pPr>
            <a:lvl7pPr lvl="6" rtl="0">
              <a:lnSpc>
                <a:spcPct val="100000"/>
              </a:lnSpc>
              <a:spcBef>
                <a:spcPts val="1600"/>
              </a:spcBef>
              <a:spcAft>
                <a:spcPts val="0"/>
              </a:spcAft>
              <a:buNone/>
              <a:defRPr sz="1000">
                <a:solidFill>
                  <a:schemeClr val="dk1"/>
                </a:solidFill>
              </a:defRPr>
            </a:lvl7pPr>
            <a:lvl8pPr lvl="7" rtl="0">
              <a:lnSpc>
                <a:spcPct val="100000"/>
              </a:lnSpc>
              <a:spcBef>
                <a:spcPts val="1600"/>
              </a:spcBef>
              <a:spcAft>
                <a:spcPts val="0"/>
              </a:spcAft>
              <a:buNone/>
              <a:defRPr sz="1000">
                <a:solidFill>
                  <a:schemeClr val="dk1"/>
                </a:solidFill>
              </a:defRPr>
            </a:lvl8pPr>
            <a:lvl9pPr lvl="8" rtl="0">
              <a:lnSpc>
                <a:spcPct val="100000"/>
              </a:lnSpc>
              <a:spcBef>
                <a:spcPts val="1600"/>
              </a:spcBef>
              <a:spcAft>
                <a:spcPts val="1600"/>
              </a:spcAft>
              <a:buNone/>
              <a:defRPr sz="1000">
                <a:solidFill>
                  <a:schemeClr val="dk1"/>
                </a:solidFill>
              </a:defRPr>
            </a:lvl9pPr>
          </a:lstStyle>
          <a:p/>
        </p:txBody>
      </p:sp>
      <p:sp>
        <p:nvSpPr>
          <p:cNvPr id="24" name="Google Shape;24;p3"/>
          <p:cNvSpPr txBox="1"/>
          <p:nvPr>
            <p:ph idx="15" type="subTitle"/>
          </p:nvPr>
        </p:nvSpPr>
        <p:spPr>
          <a:xfrm>
            <a:off x="4897903" y="3855281"/>
            <a:ext cx="2810400" cy="57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000">
                <a:solidFill>
                  <a:schemeClr val="dk1"/>
                </a:solidFill>
              </a:defRPr>
            </a:lvl1pPr>
            <a:lvl2pPr lvl="1" rtl="0">
              <a:lnSpc>
                <a:spcPct val="100000"/>
              </a:lnSpc>
              <a:spcBef>
                <a:spcPts val="1600"/>
              </a:spcBef>
              <a:spcAft>
                <a:spcPts val="0"/>
              </a:spcAft>
              <a:buNone/>
              <a:defRPr sz="1000">
                <a:solidFill>
                  <a:schemeClr val="dk1"/>
                </a:solidFill>
              </a:defRPr>
            </a:lvl2pPr>
            <a:lvl3pPr lvl="2" rtl="0">
              <a:lnSpc>
                <a:spcPct val="100000"/>
              </a:lnSpc>
              <a:spcBef>
                <a:spcPts val="1600"/>
              </a:spcBef>
              <a:spcAft>
                <a:spcPts val="0"/>
              </a:spcAft>
              <a:buNone/>
              <a:defRPr sz="1000">
                <a:solidFill>
                  <a:schemeClr val="dk1"/>
                </a:solidFill>
              </a:defRPr>
            </a:lvl3pPr>
            <a:lvl4pPr lvl="3" rtl="0">
              <a:lnSpc>
                <a:spcPct val="100000"/>
              </a:lnSpc>
              <a:spcBef>
                <a:spcPts val="1600"/>
              </a:spcBef>
              <a:spcAft>
                <a:spcPts val="0"/>
              </a:spcAft>
              <a:buNone/>
              <a:defRPr sz="1000">
                <a:solidFill>
                  <a:schemeClr val="dk1"/>
                </a:solidFill>
              </a:defRPr>
            </a:lvl4pPr>
            <a:lvl5pPr lvl="4" rtl="0">
              <a:lnSpc>
                <a:spcPct val="100000"/>
              </a:lnSpc>
              <a:spcBef>
                <a:spcPts val="1600"/>
              </a:spcBef>
              <a:spcAft>
                <a:spcPts val="0"/>
              </a:spcAft>
              <a:buNone/>
              <a:defRPr sz="1000">
                <a:solidFill>
                  <a:schemeClr val="dk1"/>
                </a:solidFill>
              </a:defRPr>
            </a:lvl5pPr>
            <a:lvl6pPr lvl="5" rtl="0">
              <a:lnSpc>
                <a:spcPct val="100000"/>
              </a:lnSpc>
              <a:spcBef>
                <a:spcPts val="1600"/>
              </a:spcBef>
              <a:spcAft>
                <a:spcPts val="0"/>
              </a:spcAft>
              <a:buNone/>
              <a:defRPr sz="1000">
                <a:solidFill>
                  <a:schemeClr val="dk1"/>
                </a:solidFill>
              </a:defRPr>
            </a:lvl6pPr>
            <a:lvl7pPr lvl="6" rtl="0">
              <a:lnSpc>
                <a:spcPct val="100000"/>
              </a:lnSpc>
              <a:spcBef>
                <a:spcPts val="1600"/>
              </a:spcBef>
              <a:spcAft>
                <a:spcPts val="0"/>
              </a:spcAft>
              <a:buNone/>
              <a:defRPr sz="1000">
                <a:solidFill>
                  <a:schemeClr val="dk1"/>
                </a:solidFill>
              </a:defRPr>
            </a:lvl7pPr>
            <a:lvl8pPr lvl="7" rtl="0">
              <a:lnSpc>
                <a:spcPct val="100000"/>
              </a:lnSpc>
              <a:spcBef>
                <a:spcPts val="1600"/>
              </a:spcBef>
              <a:spcAft>
                <a:spcPts val="0"/>
              </a:spcAft>
              <a:buNone/>
              <a:defRPr sz="1000">
                <a:solidFill>
                  <a:schemeClr val="dk1"/>
                </a:solidFill>
              </a:defRPr>
            </a:lvl8pPr>
            <a:lvl9pPr lvl="8" rtl="0">
              <a:lnSpc>
                <a:spcPct val="100000"/>
              </a:lnSpc>
              <a:spcBef>
                <a:spcPts val="1600"/>
              </a:spcBef>
              <a:spcAft>
                <a:spcPts val="1600"/>
              </a:spcAft>
              <a:buNone/>
              <a:defRPr sz="1000">
                <a:solidFill>
                  <a:schemeClr val="dk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0" name="Shape 100"/>
        <p:cNvGrpSpPr/>
        <p:nvPr/>
      </p:nvGrpSpPr>
      <p:grpSpPr>
        <a:xfrm>
          <a:off x="0" y="0"/>
          <a:ext cx="0" cy="0"/>
          <a:chOff x="0" y="0"/>
          <a:chExt cx="0" cy="0"/>
        </a:xfrm>
      </p:grpSpPr>
      <p:sp>
        <p:nvSpPr>
          <p:cNvPr id="101" name="Google Shape;101;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TITLE_1_1">
    <p:bg>
      <p:bgPr>
        <a:blipFill>
          <a:blip r:embed="rId2">
            <a:alphaModFix/>
          </a:blip>
          <a:stretch>
            <a:fillRect/>
          </a:stretch>
        </a:blipFill>
      </p:bgPr>
    </p:bg>
    <p:spTree>
      <p:nvGrpSpPr>
        <p:cNvPr id="25" name="Shape 25"/>
        <p:cNvGrpSpPr/>
        <p:nvPr/>
      </p:nvGrpSpPr>
      <p:grpSpPr>
        <a:xfrm>
          <a:off x="0" y="0"/>
          <a:ext cx="0" cy="0"/>
          <a:chOff x="0" y="0"/>
          <a:chExt cx="0" cy="0"/>
        </a:xfrm>
      </p:grpSpPr>
      <p:sp>
        <p:nvSpPr>
          <p:cNvPr id="26" name="Google Shape;26;p4"/>
          <p:cNvSpPr txBox="1"/>
          <p:nvPr>
            <p:ph idx="1" type="subTitle"/>
          </p:nvPr>
        </p:nvSpPr>
        <p:spPr>
          <a:xfrm flipH="1">
            <a:off x="2412438" y="2449550"/>
            <a:ext cx="4319100" cy="13704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None/>
              <a:defRPr sz="1400">
                <a:solidFill>
                  <a:schemeClr val="dk1"/>
                </a:solidFill>
              </a:defRPr>
            </a:lvl1pPr>
            <a:lvl2pPr lvl="1">
              <a:lnSpc>
                <a:spcPct val="100000"/>
              </a:lnSpc>
              <a:spcBef>
                <a:spcPts val="1600"/>
              </a:spcBef>
              <a:spcAft>
                <a:spcPts val="0"/>
              </a:spcAft>
              <a:buNone/>
              <a:defRPr sz="1400">
                <a:solidFill>
                  <a:schemeClr val="dk1"/>
                </a:solidFill>
              </a:defRPr>
            </a:lvl2pPr>
            <a:lvl3pPr lvl="2">
              <a:lnSpc>
                <a:spcPct val="100000"/>
              </a:lnSpc>
              <a:spcBef>
                <a:spcPts val="1600"/>
              </a:spcBef>
              <a:spcAft>
                <a:spcPts val="0"/>
              </a:spcAft>
              <a:buNone/>
              <a:defRPr sz="1400">
                <a:solidFill>
                  <a:schemeClr val="dk1"/>
                </a:solidFill>
              </a:defRPr>
            </a:lvl3pPr>
            <a:lvl4pPr lvl="3">
              <a:lnSpc>
                <a:spcPct val="100000"/>
              </a:lnSpc>
              <a:spcBef>
                <a:spcPts val="1600"/>
              </a:spcBef>
              <a:spcAft>
                <a:spcPts val="0"/>
              </a:spcAft>
              <a:buNone/>
              <a:defRPr sz="1400">
                <a:solidFill>
                  <a:schemeClr val="dk1"/>
                </a:solidFill>
              </a:defRPr>
            </a:lvl4pPr>
            <a:lvl5pPr lvl="4">
              <a:lnSpc>
                <a:spcPct val="100000"/>
              </a:lnSpc>
              <a:spcBef>
                <a:spcPts val="1600"/>
              </a:spcBef>
              <a:spcAft>
                <a:spcPts val="0"/>
              </a:spcAft>
              <a:buNone/>
              <a:defRPr sz="1400">
                <a:solidFill>
                  <a:schemeClr val="dk1"/>
                </a:solidFill>
              </a:defRPr>
            </a:lvl5pPr>
            <a:lvl6pPr lvl="5">
              <a:lnSpc>
                <a:spcPct val="100000"/>
              </a:lnSpc>
              <a:spcBef>
                <a:spcPts val="1600"/>
              </a:spcBef>
              <a:spcAft>
                <a:spcPts val="0"/>
              </a:spcAft>
              <a:buNone/>
              <a:defRPr sz="1400">
                <a:solidFill>
                  <a:schemeClr val="dk1"/>
                </a:solidFill>
              </a:defRPr>
            </a:lvl6pPr>
            <a:lvl7pPr lvl="6">
              <a:lnSpc>
                <a:spcPct val="100000"/>
              </a:lnSpc>
              <a:spcBef>
                <a:spcPts val="1600"/>
              </a:spcBef>
              <a:spcAft>
                <a:spcPts val="0"/>
              </a:spcAft>
              <a:buNone/>
              <a:defRPr sz="1400">
                <a:solidFill>
                  <a:schemeClr val="dk1"/>
                </a:solidFill>
              </a:defRPr>
            </a:lvl7pPr>
            <a:lvl8pPr lvl="7">
              <a:lnSpc>
                <a:spcPct val="100000"/>
              </a:lnSpc>
              <a:spcBef>
                <a:spcPts val="1600"/>
              </a:spcBef>
              <a:spcAft>
                <a:spcPts val="0"/>
              </a:spcAft>
              <a:buNone/>
              <a:defRPr sz="1400">
                <a:solidFill>
                  <a:schemeClr val="dk1"/>
                </a:solidFill>
              </a:defRPr>
            </a:lvl8pPr>
            <a:lvl9pPr lvl="8">
              <a:lnSpc>
                <a:spcPct val="100000"/>
              </a:lnSpc>
              <a:spcBef>
                <a:spcPts val="1600"/>
              </a:spcBef>
              <a:spcAft>
                <a:spcPts val="1600"/>
              </a:spcAft>
              <a:buNone/>
              <a:defRPr sz="1400">
                <a:solidFill>
                  <a:schemeClr val="dk1"/>
                </a:solidFill>
              </a:defRPr>
            </a:lvl9pPr>
          </a:lstStyle>
          <a:p/>
        </p:txBody>
      </p:sp>
      <p:sp>
        <p:nvSpPr>
          <p:cNvPr id="27" name="Google Shape;27;p4"/>
          <p:cNvSpPr txBox="1"/>
          <p:nvPr>
            <p:ph type="title"/>
          </p:nvPr>
        </p:nvSpPr>
        <p:spPr>
          <a:xfrm>
            <a:off x="2363413" y="1732574"/>
            <a:ext cx="4470600" cy="528600"/>
          </a:xfrm>
          <a:prstGeom prst="rect">
            <a:avLst/>
          </a:prstGeom>
        </p:spPr>
        <p:txBody>
          <a:bodyPr anchorCtr="0" anchor="ctr" bIns="91425" lIns="91425" spcFirstLastPara="1" rIns="91425" wrap="square" tIns="91425">
            <a:noAutofit/>
          </a:bodyPr>
          <a:lstStyle>
            <a:lvl1pPr lvl="0" algn="ctr">
              <a:spcBef>
                <a:spcPts val="0"/>
              </a:spcBef>
              <a:spcAft>
                <a:spcPts val="0"/>
              </a:spcAft>
              <a:buNone/>
              <a:defRPr>
                <a:solidFill>
                  <a:schemeClr val="accent2"/>
                </a:solidFill>
              </a:defRPr>
            </a:lvl1pPr>
            <a:lvl2pPr lvl="1" algn="ctr">
              <a:spcBef>
                <a:spcPts val="0"/>
              </a:spcBef>
              <a:spcAft>
                <a:spcPts val="0"/>
              </a:spcAft>
              <a:buNone/>
              <a:defRPr>
                <a:solidFill>
                  <a:schemeClr val="accent2"/>
                </a:solidFill>
                <a:latin typeface="Roboto Slab Light"/>
                <a:ea typeface="Roboto Slab Light"/>
                <a:cs typeface="Roboto Slab Light"/>
                <a:sym typeface="Roboto Slab Light"/>
              </a:defRPr>
            </a:lvl2pPr>
            <a:lvl3pPr lvl="2" algn="ctr">
              <a:spcBef>
                <a:spcPts val="0"/>
              </a:spcBef>
              <a:spcAft>
                <a:spcPts val="0"/>
              </a:spcAft>
              <a:buNone/>
              <a:defRPr>
                <a:solidFill>
                  <a:schemeClr val="accent2"/>
                </a:solidFill>
                <a:latin typeface="Roboto Slab Light"/>
                <a:ea typeface="Roboto Slab Light"/>
                <a:cs typeface="Roboto Slab Light"/>
                <a:sym typeface="Roboto Slab Light"/>
              </a:defRPr>
            </a:lvl3pPr>
            <a:lvl4pPr lvl="3" algn="ctr">
              <a:spcBef>
                <a:spcPts val="0"/>
              </a:spcBef>
              <a:spcAft>
                <a:spcPts val="0"/>
              </a:spcAft>
              <a:buNone/>
              <a:defRPr>
                <a:solidFill>
                  <a:schemeClr val="accent2"/>
                </a:solidFill>
                <a:latin typeface="Roboto Slab Light"/>
                <a:ea typeface="Roboto Slab Light"/>
                <a:cs typeface="Roboto Slab Light"/>
                <a:sym typeface="Roboto Slab Light"/>
              </a:defRPr>
            </a:lvl4pPr>
            <a:lvl5pPr lvl="4" algn="ctr">
              <a:spcBef>
                <a:spcPts val="0"/>
              </a:spcBef>
              <a:spcAft>
                <a:spcPts val="0"/>
              </a:spcAft>
              <a:buNone/>
              <a:defRPr>
                <a:solidFill>
                  <a:schemeClr val="accent2"/>
                </a:solidFill>
                <a:latin typeface="Roboto Slab Light"/>
                <a:ea typeface="Roboto Slab Light"/>
                <a:cs typeface="Roboto Slab Light"/>
                <a:sym typeface="Roboto Slab Light"/>
              </a:defRPr>
            </a:lvl5pPr>
            <a:lvl6pPr lvl="5" algn="ctr">
              <a:spcBef>
                <a:spcPts val="0"/>
              </a:spcBef>
              <a:spcAft>
                <a:spcPts val="0"/>
              </a:spcAft>
              <a:buNone/>
              <a:defRPr>
                <a:solidFill>
                  <a:schemeClr val="accent2"/>
                </a:solidFill>
                <a:latin typeface="Roboto Slab Light"/>
                <a:ea typeface="Roboto Slab Light"/>
                <a:cs typeface="Roboto Slab Light"/>
                <a:sym typeface="Roboto Slab Light"/>
              </a:defRPr>
            </a:lvl6pPr>
            <a:lvl7pPr lvl="6" algn="ctr">
              <a:spcBef>
                <a:spcPts val="0"/>
              </a:spcBef>
              <a:spcAft>
                <a:spcPts val="0"/>
              </a:spcAft>
              <a:buNone/>
              <a:defRPr>
                <a:solidFill>
                  <a:schemeClr val="accent2"/>
                </a:solidFill>
                <a:latin typeface="Roboto Slab Light"/>
                <a:ea typeface="Roboto Slab Light"/>
                <a:cs typeface="Roboto Slab Light"/>
                <a:sym typeface="Roboto Slab Light"/>
              </a:defRPr>
            </a:lvl7pPr>
            <a:lvl8pPr lvl="7" algn="ctr">
              <a:spcBef>
                <a:spcPts val="0"/>
              </a:spcBef>
              <a:spcAft>
                <a:spcPts val="0"/>
              </a:spcAft>
              <a:buNone/>
              <a:defRPr>
                <a:solidFill>
                  <a:schemeClr val="accent2"/>
                </a:solidFill>
                <a:latin typeface="Roboto Slab Light"/>
                <a:ea typeface="Roboto Slab Light"/>
                <a:cs typeface="Roboto Slab Light"/>
                <a:sym typeface="Roboto Slab Light"/>
              </a:defRPr>
            </a:lvl8pPr>
            <a:lvl9pPr lvl="8" algn="ctr">
              <a:spcBef>
                <a:spcPts val="0"/>
              </a:spcBef>
              <a:spcAft>
                <a:spcPts val="0"/>
              </a:spcAft>
              <a:buNone/>
              <a:defRPr>
                <a:solidFill>
                  <a:schemeClr val="accent2"/>
                </a:solidFill>
                <a:latin typeface="Roboto Slab Light"/>
                <a:ea typeface="Roboto Slab Light"/>
                <a:cs typeface="Roboto Slab Light"/>
                <a:sym typeface="Roboto Slab Light"/>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_1">
    <p:bg>
      <p:bgPr>
        <a:blipFill>
          <a:blip r:embed="rId2">
            <a:alphaModFix/>
          </a:blip>
          <a:stretch>
            <a:fillRect/>
          </a:stretch>
        </a:blipFill>
      </p:bgPr>
    </p:bg>
    <p:spTree>
      <p:nvGrpSpPr>
        <p:cNvPr id="28" name="Shape 28"/>
        <p:cNvGrpSpPr/>
        <p:nvPr/>
      </p:nvGrpSpPr>
      <p:grpSpPr>
        <a:xfrm>
          <a:off x="0" y="0"/>
          <a:ext cx="0" cy="0"/>
          <a:chOff x="0" y="0"/>
          <a:chExt cx="0" cy="0"/>
        </a:xfrm>
      </p:grpSpPr>
      <p:sp>
        <p:nvSpPr>
          <p:cNvPr id="29" name="Google Shape;29;p5"/>
          <p:cNvSpPr txBox="1"/>
          <p:nvPr>
            <p:ph type="ctrTitle"/>
          </p:nvPr>
        </p:nvSpPr>
        <p:spPr>
          <a:xfrm>
            <a:off x="1713076" y="1751425"/>
            <a:ext cx="2875500" cy="577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sz="1400">
                <a:solidFill>
                  <a:schemeClr val="accent1"/>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30" name="Google Shape;30;p5"/>
          <p:cNvSpPr txBox="1"/>
          <p:nvPr>
            <p:ph idx="1" type="subTitle"/>
          </p:nvPr>
        </p:nvSpPr>
        <p:spPr>
          <a:xfrm>
            <a:off x="687150" y="1532875"/>
            <a:ext cx="4112100" cy="577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1600">
                <a:solidFill>
                  <a:schemeClr val="dk1"/>
                </a:solidFill>
              </a:defRPr>
            </a:lvl1pPr>
            <a:lvl2pPr lvl="1" rtl="0">
              <a:lnSpc>
                <a:spcPct val="100000"/>
              </a:lnSpc>
              <a:spcBef>
                <a:spcPts val="1600"/>
              </a:spcBef>
              <a:spcAft>
                <a:spcPts val="0"/>
              </a:spcAft>
              <a:buNone/>
              <a:defRPr sz="1600"/>
            </a:lvl2pPr>
            <a:lvl3pPr lvl="2" rtl="0">
              <a:lnSpc>
                <a:spcPct val="100000"/>
              </a:lnSpc>
              <a:spcBef>
                <a:spcPts val="1600"/>
              </a:spcBef>
              <a:spcAft>
                <a:spcPts val="0"/>
              </a:spcAft>
              <a:buNone/>
              <a:defRPr sz="1600"/>
            </a:lvl3pPr>
            <a:lvl4pPr lvl="3" rtl="0">
              <a:lnSpc>
                <a:spcPct val="100000"/>
              </a:lnSpc>
              <a:spcBef>
                <a:spcPts val="1600"/>
              </a:spcBef>
              <a:spcAft>
                <a:spcPts val="0"/>
              </a:spcAft>
              <a:buNone/>
              <a:defRPr sz="1600"/>
            </a:lvl4pPr>
            <a:lvl5pPr lvl="4" rtl="0">
              <a:lnSpc>
                <a:spcPct val="100000"/>
              </a:lnSpc>
              <a:spcBef>
                <a:spcPts val="1600"/>
              </a:spcBef>
              <a:spcAft>
                <a:spcPts val="0"/>
              </a:spcAft>
              <a:buNone/>
              <a:defRPr sz="1600"/>
            </a:lvl5pPr>
            <a:lvl6pPr lvl="5" rtl="0">
              <a:lnSpc>
                <a:spcPct val="100000"/>
              </a:lnSpc>
              <a:spcBef>
                <a:spcPts val="1600"/>
              </a:spcBef>
              <a:spcAft>
                <a:spcPts val="0"/>
              </a:spcAft>
              <a:buNone/>
              <a:defRPr sz="1600"/>
            </a:lvl6pPr>
            <a:lvl7pPr lvl="6" rtl="0">
              <a:lnSpc>
                <a:spcPct val="100000"/>
              </a:lnSpc>
              <a:spcBef>
                <a:spcPts val="1600"/>
              </a:spcBef>
              <a:spcAft>
                <a:spcPts val="0"/>
              </a:spcAft>
              <a:buNone/>
              <a:defRPr sz="1600"/>
            </a:lvl7pPr>
            <a:lvl8pPr lvl="7" rtl="0">
              <a:lnSpc>
                <a:spcPct val="100000"/>
              </a:lnSpc>
              <a:spcBef>
                <a:spcPts val="1600"/>
              </a:spcBef>
              <a:spcAft>
                <a:spcPts val="0"/>
              </a:spcAft>
              <a:buNone/>
              <a:defRPr sz="1600"/>
            </a:lvl8pPr>
            <a:lvl9pPr lvl="8" rtl="0">
              <a:lnSpc>
                <a:spcPct val="100000"/>
              </a:lnSpc>
              <a:spcBef>
                <a:spcPts val="1600"/>
              </a:spcBef>
              <a:spcAft>
                <a:spcPts val="1600"/>
              </a:spcAft>
              <a:buNone/>
              <a:defRPr sz="16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p:cSld name="TITLE_1_1_1_2">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6"/>
          <p:cNvSpPr txBox="1"/>
          <p:nvPr>
            <p:ph type="ctrTitle"/>
          </p:nvPr>
        </p:nvSpPr>
        <p:spPr>
          <a:xfrm>
            <a:off x="5185650" y="1846522"/>
            <a:ext cx="26601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3000">
                <a:solidFill>
                  <a:schemeClr val="accent1"/>
                </a:solidFill>
              </a:defRPr>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33" name="Google Shape;33;p6"/>
          <p:cNvSpPr txBox="1"/>
          <p:nvPr>
            <p:ph idx="1" type="subTitle"/>
          </p:nvPr>
        </p:nvSpPr>
        <p:spPr>
          <a:xfrm>
            <a:off x="3982673" y="2539125"/>
            <a:ext cx="3862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a:lvl1pPr>
            <a:lvl2pPr lvl="1" rtl="0" algn="r">
              <a:lnSpc>
                <a:spcPct val="100000"/>
              </a:lnSpc>
              <a:spcBef>
                <a:spcPts val="1600"/>
              </a:spcBef>
              <a:spcAft>
                <a:spcPts val="0"/>
              </a:spcAft>
              <a:buNone/>
              <a:defRPr/>
            </a:lvl2pPr>
            <a:lvl3pPr lvl="2" rtl="0" algn="r">
              <a:lnSpc>
                <a:spcPct val="100000"/>
              </a:lnSpc>
              <a:spcBef>
                <a:spcPts val="1600"/>
              </a:spcBef>
              <a:spcAft>
                <a:spcPts val="0"/>
              </a:spcAft>
              <a:buNone/>
              <a:defRPr/>
            </a:lvl3pPr>
            <a:lvl4pPr lvl="3" rtl="0" algn="r">
              <a:lnSpc>
                <a:spcPct val="100000"/>
              </a:lnSpc>
              <a:spcBef>
                <a:spcPts val="1600"/>
              </a:spcBef>
              <a:spcAft>
                <a:spcPts val="0"/>
              </a:spcAft>
              <a:buNone/>
              <a:defRPr/>
            </a:lvl4pPr>
            <a:lvl5pPr lvl="4" rtl="0" algn="r">
              <a:lnSpc>
                <a:spcPct val="100000"/>
              </a:lnSpc>
              <a:spcBef>
                <a:spcPts val="1600"/>
              </a:spcBef>
              <a:spcAft>
                <a:spcPts val="0"/>
              </a:spcAft>
              <a:buNone/>
              <a:defRPr/>
            </a:lvl5pPr>
            <a:lvl6pPr lvl="5" rtl="0" algn="r">
              <a:lnSpc>
                <a:spcPct val="100000"/>
              </a:lnSpc>
              <a:spcBef>
                <a:spcPts val="1600"/>
              </a:spcBef>
              <a:spcAft>
                <a:spcPts val="0"/>
              </a:spcAft>
              <a:buNone/>
              <a:defRPr/>
            </a:lvl6pPr>
            <a:lvl7pPr lvl="6" rtl="0" algn="r">
              <a:lnSpc>
                <a:spcPct val="100000"/>
              </a:lnSpc>
              <a:spcBef>
                <a:spcPts val="1600"/>
              </a:spcBef>
              <a:spcAft>
                <a:spcPts val="0"/>
              </a:spcAft>
              <a:buNone/>
              <a:defRPr/>
            </a:lvl7pPr>
            <a:lvl8pPr lvl="7" rtl="0" algn="r">
              <a:lnSpc>
                <a:spcPct val="100000"/>
              </a:lnSpc>
              <a:spcBef>
                <a:spcPts val="1600"/>
              </a:spcBef>
              <a:spcAft>
                <a:spcPts val="0"/>
              </a:spcAft>
              <a:buNone/>
              <a:defRPr/>
            </a:lvl8pPr>
            <a:lvl9pPr lvl="8" rtl="0" algn="r">
              <a:lnSpc>
                <a:spcPct val="100000"/>
              </a:lnSpc>
              <a:spcBef>
                <a:spcPts val="1600"/>
              </a:spcBef>
              <a:spcAft>
                <a:spcPts val="1600"/>
              </a:spcAft>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p:cSld name="TITLE_1_1_1_2_1">
    <p:bg>
      <p:bgPr>
        <a:blipFill>
          <a:blip r:embed="rId2">
            <a:alphaModFix/>
          </a:blip>
          <a:stretch>
            <a:fillRect/>
          </a:stretch>
        </a:blipFill>
      </p:bgPr>
    </p:bg>
    <p:spTree>
      <p:nvGrpSpPr>
        <p:cNvPr id="34" name="Shape 34"/>
        <p:cNvGrpSpPr/>
        <p:nvPr/>
      </p:nvGrpSpPr>
      <p:grpSpPr>
        <a:xfrm>
          <a:off x="0" y="0"/>
          <a:ext cx="0" cy="0"/>
          <a:chOff x="0" y="0"/>
          <a:chExt cx="0" cy="0"/>
        </a:xfrm>
      </p:grpSpPr>
      <p:sp>
        <p:nvSpPr>
          <p:cNvPr id="35" name="Google Shape;35;p7"/>
          <p:cNvSpPr txBox="1"/>
          <p:nvPr>
            <p:ph type="ctrTitle"/>
          </p:nvPr>
        </p:nvSpPr>
        <p:spPr>
          <a:xfrm>
            <a:off x="6111202" y="536016"/>
            <a:ext cx="1396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800">
                <a:solidFill>
                  <a:schemeClr val="accent1"/>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36" name="Google Shape;36;p7"/>
          <p:cNvSpPr txBox="1"/>
          <p:nvPr>
            <p:ph idx="1" type="subTitle"/>
          </p:nvPr>
        </p:nvSpPr>
        <p:spPr>
          <a:xfrm>
            <a:off x="5712652" y="972853"/>
            <a:ext cx="21933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000">
                <a:solidFill>
                  <a:schemeClr val="dk1"/>
                </a:solidFill>
              </a:defRPr>
            </a:lvl1pPr>
            <a:lvl2pPr lvl="1" rtl="0" algn="ctr">
              <a:lnSpc>
                <a:spcPct val="100000"/>
              </a:lnSpc>
              <a:spcBef>
                <a:spcPts val="1600"/>
              </a:spcBef>
              <a:spcAft>
                <a:spcPts val="0"/>
              </a:spcAft>
              <a:buNone/>
              <a:defRPr sz="1000">
                <a:solidFill>
                  <a:schemeClr val="dk1"/>
                </a:solidFill>
              </a:defRPr>
            </a:lvl2pPr>
            <a:lvl3pPr lvl="2" rtl="0" algn="ctr">
              <a:lnSpc>
                <a:spcPct val="100000"/>
              </a:lnSpc>
              <a:spcBef>
                <a:spcPts val="1600"/>
              </a:spcBef>
              <a:spcAft>
                <a:spcPts val="0"/>
              </a:spcAft>
              <a:buNone/>
              <a:defRPr sz="1000">
                <a:solidFill>
                  <a:schemeClr val="dk1"/>
                </a:solidFill>
              </a:defRPr>
            </a:lvl3pPr>
            <a:lvl4pPr lvl="3" rtl="0" algn="ctr">
              <a:lnSpc>
                <a:spcPct val="100000"/>
              </a:lnSpc>
              <a:spcBef>
                <a:spcPts val="1600"/>
              </a:spcBef>
              <a:spcAft>
                <a:spcPts val="0"/>
              </a:spcAft>
              <a:buNone/>
              <a:defRPr sz="1000">
                <a:solidFill>
                  <a:schemeClr val="dk1"/>
                </a:solidFill>
              </a:defRPr>
            </a:lvl4pPr>
            <a:lvl5pPr lvl="4" rtl="0" algn="ctr">
              <a:lnSpc>
                <a:spcPct val="100000"/>
              </a:lnSpc>
              <a:spcBef>
                <a:spcPts val="1600"/>
              </a:spcBef>
              <a:spcAft>
                <a:spcPts val="0"/>
              </a:spcAft>
              <a:buNone/>
              <a:defRPr sz="1000">
                <a:solidFill>
                  <a:schemeClr val="dk1"/>
                </a:solidFill>
              </a:defRPr>
            </a:lvl5pPr>
            <a:lvl6pPr lvl="5" rtl="0" algn="ctr">
              <a:lnSpc>
                <a:spcPct val="100000"/>
              </a:lnSpc>
              <a:spcBef>
                <a:spcPts val="1600"/>
              </a:spcBef>
              <a:spcAft>
                <a:spcPts val="0"/>
              </a:spcAft>
              <a:buNone/>
              <a:defRPr sz="1000">
                <a:solidFill>
                  <a:schemeClr val="dk1"/>
                </a:solidFill>
              </a:defRPr>
            </a:lvl6pPr>
            <a:lvl7pPr lvl="6" rtl="0" algn="ctr">
              <a:lnSpc>
                <a:spcPct val="100000"/>
              </a:lnSpc>
              <a:spcBef>
                <a:spcPts val="1600"/>
              </a:spcBef>
              <a:spcAft>
                <a:spcPts val="0"/>
              </a:spcAft>
              <a:buNone/>
              <a:defRPr sz="1000">
                <a:solidFill>
                  <a:schemeClr val="dk1"/>
                </a:solidFill>
              </a:defRPr>
            </a:lvl7pPr>
            <a:lvl8pPr lvl="7" rtl="0" algn="ctr">
              <a:lnSpc>
                <a:spcPct val="100000"/>
              </a:lnSpc>
              <a:spcBef>
                <a:spcPts val="1600"/>
              </a:spcBef>
              <a:spcAft>
                <a:spcPts val="0"/>
              </a:spcAft>
              <a:buNone/>
              <a:defRPr sz="1000">
                <a:solidFill>
                  <a:schemeClr val="dk1"/>
                </a:solidFill>
              </a:defRPr>
            </a:lvl8pPr>
            <a:lvl9pPr lvl="8" rtl="0" algn="ctr">
              <a:lnSpc>
                <a:spcPct val="100000"/>
              </a:lnSpc>
              <a:spcBef>
                <a:spcPts val="1600"/>
              </a:spcBef>
              <a:spcAft>
                <a:spcPts val="1600"/>
              </a:spcAft>
              <a:buNone/>
              <a:defRPr sz="1000">
                <a:solidFill>
                  <a:schemeClr val="dk1"/>
                </a:solidFill>
              </a:defRPr>
            </a:lvl9pPr>
          </a:lstStyle>
          <a:p/>
        </p:txBody>
      </p:sp>
      <p:sp>
        <p:nvSpPr>
          <p:cNvPr id="37" name="Google Shape;37;p7"/>
          <p:cNvSpPr txBox="1"/>
          <p:nvPr>
            <p:ph idx="2" type="subTitle"/>
          </p:nvPr>
        </p:nvSpPr>
        <p:spPr>
          <a:xfrm>
            <a:off x="2321191" y="3818131"/>
            <a:ext cx="21933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000">
                <a:solidFill>
                  <a:schemeClr val="dk1"/>
                </a:solidFill>
              </a:defRPr>
            </a:lvl1pPr>
            <a:lvl2pPr lvl="1" rtl="0" algn="ctr">
              <a:lnSpc>
                <a:spcPct val="100000"/>
              </a:lnSpc>
              <a:spcBef>
                <a:spcPts val="1600"/>
              </a:spcBef>
              <a:spcAft>
                <a:spcPts val="0"/>
              </a:spcAft>
              <a:buNone/>
              <a:defRPr sz="1000">
                <a:solidFill>
                  <a:schemeClr val="dk1"/>
                </a:solidFill>
              </a:defRPr>
            </a:lvl2pPr>
            <a:lvl3pPr lvl="2" rtl="0" algn="ctr">
              <a:lnSpc>
                <a:spcPct val="100000"/>
              </a:lnSpc>
              <a:spcBef>
                <a:spcPts val="1600"/>
              </a:spcBef>
              <a:spcAft>
                <a:spcPts val="0"/>
              </a:spcAft>
              <a:buNone/>
              <a:defRPr sz="1000">
                <a:solidFill>
                  <a:schemeClr val="dk1"/>
                </a:solidFill>
              </a:defRPr>
            </a:lvl3pPr>
            <a:lvl4pPr lvl="3" rtl="0" algn="ctr">
              <a:lnSpc>
                <a:spcPct val="100000"/>
              </a:lnSpc>
              <a:spcBef>
                <a:spcPts val="1600"/>
              </a:spcBef>
              <a:spcAft>
                <a:spcPts val="0"/>
              </a:spcAft>
              <a:buNone/>
              <a:defRPr sz="1000">
                <a:solidFill>
                  <a:schemeClr val="dk1"/>
                </a:solidFill>
              </a:defRPr>
            </a:lvl4pPr>
            <a:lvl5pPr lvl="4" rtl="0" algn="ctr">
              <a:lnSpc>
                <a:spcPct val="100000"/>
              </a:lnSpc>
              <a:spcBef>
                <a:spcPts val="1600"/>
              </a:spcBef>
              <a:spcAft>
                <a:spcPts val="0"/>
              </a:spcAft>
              <a:buNone/>
              <a:defRPr sz="1000">
                <a:solidFill>
                  <a:schemeClr val="dk1"/>
                </a:solidFill>
              </a:defRPr>
            </a:lvl5pPr>
            <a:lvl6pPr lvl="5" rtl="0" algn="ctr">
              <a:lnSpc>
                <a:spcPct val="100000"/>
              </a:lnSpc>
              <a:spcBef>
                <a:spcPts val="1600"/>
              </a:spcBef>
              <a:spcAft>
                <a:spcPts val="0"/>
              </a:spcAft>
              <a:buNone/>
              <a:defRPr sz="1000">
                <a:solidFill>
                  <a:schemeClr val="dk1"/>
                </a:solidFill>
              </a:defRPr>
            </a:lvl6pPr>
            <a:lvl7pPr lvl="6" rtl="0" algn="ctr">
              <a:lnSpc>
                <a:spcPct val="100000"/>
              </a:lnSpc>
              <a:spcBef>
                <a:spcPts val="1600"/>
              </a:spcBef>
              <a:spcAft>
                <a:spcPts val="0"/>
              </a:spcAft>
              <a:buNone/>
              <a:defRPr sz="1000">
                <a:solidFill>
                  <a:schemeClr val="dk1"/>
                </a:solidFill>
              </a:defRPr>
            </a:lvl7pPr>
            <a:lvl8pPr lvl="7" rtl="0" algn="ctr">
              <a:lnSpc>
                <a:spcPct val="100000"/>
              </a:lnSpc>
              <a:spcBef>
                <a:spcPts val="1600"/>
              </a:spcBef>
              <a:spcAft>
                <a:spcPts val="0"/>
              </a:spcAft>
              <a:buNone/>
              <a:defRPr sz="1000">
                <a:solidFill>
                  <a:schemeClr val="dk1"/>
                </a:solidFill>
              </a:defRPr>
            </a:lvl8pPr>
            <a:lvl9pPr lvl="8" rtl="0" algn="ctr">
              <a:lnSpc>
                <a:spcPct val="100000"/>
              </a:lnSpc>
              <a:spcBef>
                <a:spcPts val="1600"/>
              </a:spcBef>
              <a:spcAft>
                <a:spcPts val="1600"/>
              </a:spcAft>
              <a:buNone/>
              <a:defRPr sz="1000">
                <a:solidFill>
                  <a:schemeClr val="dk1"/>
                </a:solidFill>
              </a:defRPr>
            </a:lvl9pPr>
          </a:lstStyle>
          <a:p/>
        </p:txBody>
      </p:sp>
      <p:sp>
        <p:nvSpPr>
          <p:cNvPr id="38" name="Google Shape;38;p7"/>
          <p:cNvSpPr txBox="1"/>
          <p:nvPr>
            <p:ph idx="3" type="ctrTitle"/>
          </p:nvPr>
        </p:nvSpPr>
        <p:spPr>
          <a:xfrm>
            <a:off x="2719741" y="3381294"/>
            <a:ext cx="1396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800">
                <a:solidFill>
                  <a:schemeClr val="accent1"/>
                </a:solidFill>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39" name="Google Shape;39;p7"/>
          <p:cNvSpPr txBox="1"/>
          <p:nvPr>
            <p:ph idx="4" type="title"/>
          </p:nvPr>
        </p:nvSpPr>
        <p:spPr>
          <a:xfrm rot="-5400000">
            <a:off x="-2016425" y="2267175"/>
            <a:ext cx="5150100" cy="6090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2400">
                <a:solidFill>
                  <a:schemeClr val="accent2"/>
                </a:solidFill>
              </a:defRPr>
            </a:lvl1pPr>
            <a:lvl2pPr lvl="1" algn="ctr">
              <a:spcBef>
                <a:spcPts val="0"/>
              </a:spcBef>
              <a:spcAft>
                <a:spcPts val="0"/>
              </a:spcAft>
              <a:buNone/>
              <a:defRPr sz="2400">
                <a:solidFill>
                  <a:schemeClr val="accent2"/>
                </a:solidFill>
                <a:latin typeface="Roboto Slab Light"/>
                <a:ea typeface="Roboto Slab Light"/>
                <a:cs typeface="Roboto Slab Light"/>
                <a:sym typeface="Roboto Slab Light"/>
              </a:defRPr>
            </a:lvl2pPr>
            <a:lvl3pPr lvl="2" algn="ctr">
              <a:spcBef>
                <a:spcPts val="0"/>
              </a:spcBef>
              <a:spcAft>
                <a:spcPts val="0"/>
              </a:spcAft>
              <a:buNone/>
              <a:defRPr sz="2400">
                <a:solidFill>
                  <a:schemeClr val="accent2"/>
                </a:solidFill>
                <a:latin typeface="Roboto Slab Light"/>
                <a:ea typeface="Roboto Slab Light"/>
                <a:cs typeface="Roboto Slab Light"/>
                <a:sym typeface="Roboto Slab Light"/>
              </a:defRPr>
            </a:lvl3pPr>
            <a:lvl4pPr lvl="3" algn="ctr">
              <a:spcBef>
                <a:spcPts val="0"/>
              </a:spcBef>
              <a:spcAft>
                <a:spcPts val="0"/>
              </a:spcAft>
              <a:buNone/>
              <a:defRPr sz="2400">
                <a:solidFill>
                  <a:schemeClr val="accent2"/>
                </a:solidFill>
                <a:latin typeface="Roboto Slab Light"/>
                <a:ea typeface="Roboto Slab Light"/>
                <a:cs typeface="Roboto Slab Light"/>
                <a:sym typeface="Roboto Slab Light"/>
              </a:defRPr>
            </a:lvl4pPr>
            <a:lvl5pPr lvl="4" algn="ctr">
              <a:spcBef>
                <a:spcPts val="0"/>
              </a:spcBef>
              <a:spcAft>
                <a:spcPts val="0"/>
              </a:spcAft>
              <a:buNone/>
              <a:defRPr sz="2400">
                <a:solidFill>
                  <a:schemeClr val="accent2"/>
                </a:solidFill>
                <a:latin typeface="Roboto Slab Light"/>
                <a:ea typeface="Roboto Slab Light"/>
                <a:cs typeface="Roboto Slab Light"/>
                <a:sym typeface="Roboto Slab Light"/>
              </a:defRPr>
            </a:lvl5pPr>
            <a:lvl6pPr lvl="5" algn="ctr">
              <a:spcBef>
                <a:spcPts val="0"/>
              </a:spcBef>
              <a:spcAft>
                <a:spcPts val="0"/>
              </a:spcAft>
              <a:buNone/>
              <a:defRPr sz="2400">
                <a:solidFill>
                  <a:schemeClr val="accent2"/>
                </a:solidFill>
                <a:latin typeface="Roboto Slab Light"/>
                <a:ea typeface="Roboto Slab Light"/>
                <a:cs typeface="Roboto Slab Light"/>
                <a:sym typeface="Roboto Slab Light"/>
              </a:defRPr>
            </a:lvl6pPr>
            <a:lvl7pPr lvl="6" algn="ctr">
              <a:spcBef>
                <a:spcPts val="0"/>
              </a:spcBef>
              <a:spcAft>
                <a:spcPts val="0"/>
              </a:spcAft>
              <a:buNone/>
              <a:defRPr sz="2400">
                <a:solidFill>
                  <a:schemeClr val="accent2"/>
                </a:solidFill>
                <a:latin typeface="Roboto Slab Light"/>
                <a:ea typeface="Roboto Slab Light"/>
                <a:cs typeface="Roboto Slab Light"/>
                <a:sym typeface="Roboto Slab Light"/>
              </a:defRPr>
            </a:lvl7pPr>
            <a:lvl8pPr lvl="7" algn="ctr">
              <a:spcBef>
                <a:spcPts val="0"/>
              </a:spcBef>
              <a:spcAft>
                <a:spcPts val="0"/>
              </a:spcAft>
              <a:buNone/>
              <a:defRPr sz="2400">
                <a:solidFill>
                  <a:schemeClr val="accent2"/>
                </a:solidFill>
                <a:latin typeface="Roboto Slab Light"/>
                <a:ea typeface="Roboto Slab Light"/>
                <a:cs typeface="Roboto Slab Light"/>
                <a:sym typeface="Roboto Slab Light"/>
              </a:defRPr>
            </a:lvl8pPr>
            <a:lvl9pPr lvl="8" algn="ctr">
              <a:spcBef>
                <a:spcPts val="0"/>
              </a:spcBef>
              <a:spcAft>
                <a:spcPts val="0"/>
              </a:spcAft>
              <a:buNone/>
              <a:defRPr sz="2400">
                <a:solidFill>
                  <a:schemeClr val="accent2"/>
                </a:solidFill>
                <a:latin typeface="Roboto Slab Light"/>
                <a:ea typeface="Roboto Slab Light"/>
                <a:cs typeface="Roboto Slab Light"/>
                <a:sym typeface="Roboto Slab Light"/>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1">
    <p:bg>
      <p:bgPr>
        <a:blipFill>
          <a:blip r:embed="rId2">
            <a:alphaModFix/>
          </a:blip>
          <a:stretch>
            <a:fillRect/>
          </a:stretch>
        </a:blipFill>
      </p:bgPr>
    </p:bg>
    <p:spTree>
      <p:nvGrpSpPr>
        <p:cNvPr id="40" name="Shape 40"/>
        <p:cNvGrpSpPr/>
        <p:nvPr/>
      </p:nvGrpSpPr>
      <p:grpSpPr>
        <a:xfrm>
          <a:off x="0" y="0"/>
          <a:ext cx="0" cy="0"/>
          <a:chOff x="0" y="0"/>
          <a:chExt cx="0" cy="0"/>
        </a:xfrm>
      </p:grpSpPr>
      <p:sp>
        <p:nvSpPr>
          <p:cNvPr id="41" name="Google Shape;41;p8"/>
          <p:cNvSpPr txBox="1"/>
          <p:nvPr>
            <p:ph type="ctrTitle"/>
          </p:nvPr>
        </p:nvSpPr>
        <p:spPr>
          <a:xfrm>
            <a:off x="1244725" y="1480497"/>
            <a:ext cx="2445600" cy="421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solidFill>
                  <a:schemeClr val="accen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2" name="Google Shape;42;p8"/>
          <p:cNvSpPr txBox="1"/>
          <p:nvPr>
            <p:ph idx="1" type="subTitle"/>
          </p:nvPr>
        </p:nvSpPr>
        <p:spPr>
          <a:xfrm>
            <a:off x="1487723" y="1764442"/>
            <a:ext cx="19596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000">
                <a:solidFill>
                  <a:schemeClr val="accent2"/>
                </a:solidFill>
              </a:defRPr>
            </a:lvl1pPr>
            <a:lvl2pPr lvl="1" rtl="0" algn="ctr">
              <a:lnSpc>
                <a:spcPct val="100000"/>
              </a:lnSpc>
              <a:spcBef>
                <a:spcPts val="1600"/>
              </a:spcBef>
              <a:spcAft>
                <a:spcPts val="0"/>
              </a:spcAft>
              <a:buNone/>
              <a:defRPr sz="1000">
                <a:solidFill>
                  <a:schemeClr val="accent2"/>
                </a:solidFill>
              </a:defRPr>
            </a:lvl2pPr>
            <a:lvl3pPr lvl="2" rtl="0" algn="ctr">
              <a:lnSpc>
                <a:spcPct val="100000"/>
              </a:lnSpc>
              <a:spcBef>
                <a:spcPts val="1600"/>
              </a:spcBef>
              <a:spcAft>
                <a:spcPts val="0"/>
              </a:spcAft>
              <a:buNone/>
              <a:defRPr sz="1000">
                <a:solidFill>
                  <a:schemeClr val="accent2"/>
                </a:solidFill>
              </a:defRPr>
            </a:lvl3pPr>
            <a:lvl4pPr lvl="3" rtl="0" algn="ctr">
              <a:lnSpc>
                <a:spcPct val="100000"/>
              </a:lnSpc>
              <a:spcBef>
                <a:spcPts val="1600"/>
              </a:spcBef>
              <a:spcAft>
                <a:spcPts val="0"/>
              </a:spcAft>
              <a:buNone/>
              <a:defRPr sz="1000">
                <a:solidFill>
                  <a:schemeClr val="accent2"/>
                </a:solidFill>
              </a:defRPr>
            </a:lvl4pPr>
            <a:lvl5pPr lvl="4" rtl="0" algn="ctr">
              <a:lnSpc>
                <a:spcPct val="100000"/>
              </a:lnSpc>
              <a:spcBef>
                <a:spcPts val="1600"/>
              </a:spcBef>
              <a:spcAft>
                <a:spcPts val="0"/>
              </a:spcAft>
              <a:buNone/>
              <a:defRPr sz="1000">
                <a:solidFill>
                  <a:schemeClr val="accent2"/>
                </a:solidFill>
              </a:defRPr>
            </a:lvl5pPr>
            <a:lvl6pPr lvl="5" rtl="0" algn="ctr">
              <a:lnSpc>
                <a:spcPct val="100000"/>
              </a:lnSpc>
              <a:spcBef>
                <a:spcPts val="1600"/>
              </a:spcBef>
              <a:spcAft>
                <a:spcPts val="0"/>
              </a:spcAft>
              <a:buNone/>
              <a:defRPr sz="1000">
                <a:solidFill>
                  <a:schemeClr val="accent2"/>
                </a:solidFill>
              </a:defRPr>
            </a:lvl6pPr>
            <a:lvl7pPr lvl="6" rtl="0" algn="ctr">
              <a:lnSpc>
                <a:spcPct val="100000"/>
              </a:lnSpc>
              <a:spcBef>
                <a:spcPts val="1600"/>
              </a:spcBef>
              <a:spcAft>
                <a:spcPts val="0"/>
              </a:spcAft>
              <a:buNone/>
              <a:defRPr sz="1000">
                <a:solidFill>
                  <a:schemeClr val="accent2"/>
                </a:solidFill>
              </a:defRPr>
            </a:lvl7pPr>
            <a:lvl8pPr lvl="7" rtl="0" algn="ctr">
              <a:lnSpc>
                <a:spcPct val="100000"/>
              </a:lnSpc>
              <a:spcBef>
                <a:spcPts val="1600"/>
              </a:spcBef>
              <a:spcAft>
                <a:spcPts val="0"/>
              </a:spcAft>
              <a:buNone/>
              <a:defRPr sz="1000">
                <a:solidFill>
                  <a:schemeClr val="accent2"/>
                </a:solidFill>
              </a:defRPr>
            </a:lvl8pPr>
            <a:lvl9pPr lvl="8" rtl="0" algn="ctr">
              <a:lnSpc>
                <a:spcPct val="100000"/>
              </a:lnSpc>
              <a:spcBef>
                <a:spcPts val="1600"/>
              </a:spcBef>
              <a:spcAft>
                <a:spcPts val="1600"/>
              </a:spcAft>
              <a:buNone/>
              <a:defRPr sz="1000">
                <a:solidFill>
                  <a:schemeClr val="accent2"/>
                </a:solidFill>
              </a:defRPr>
            </a:lvl9pPr>
          </a:lstStyle>
          <a:p/>
        </p:txBody>
      </p:sp>
      <p:sp>
        <p:nvSpPr>
          <p:cNvPr id="43" name="Google Shape;43;p8"/>
          <p:cNvSpPr txBox="1"/>
          <p:nvPr>
            <p:ph idx="2" type="ctrTitle"/>
          </p:nvPr>
        </p:nvSpPr>
        <p:spPr>
          <a:xfrm>
            <a:off x="3639605" y="1480497"/>
            <a:ext cx="2626800" cy="421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solidFill>
                  <a:schemeClr val="accen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4" name="Google Shape;44;p8"/>
          <p:cNvSpPr txBox="1"/>
          <p:nvPr>
            <p:ph idx="3" type="subTitle"/>
          </p:nvPr>
        </p:nvSpPr>
        <p:spPr>
          <a:xfrm>
            <a:off x="3973198" y="1764442"/>
            <a:ext cx="19596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000">
                <a:solidFill>
                  <a:schemeClr val="accent2"/>
                </a:solidFill>
              </a:defRPr>
            </a:lvl1pPr>
            <a:lvl2pPr lvl="1" rtl="0" algn="ctr">
              <a:lnSpc>
                <a:spcPct val="100000"/>
              </a:lnSpc>
              <a:spcBef>
                <a:spcPts val="1600"/>
              </a:spcBef>
              <a:spcAft>
                <a:spcPts val="0"/>
              </a:spcAft>
              <a:buNone/>
              <a:defRPr sz="1000">
                <a:solidFill>
                  <a:schemeClr val="accent2"/>
                </a:solidFill>
              </a:defRPr>
            </a:lvl2pPr>
            <a:lvl3pPr lvl="2" rtl="0" algn="ctr">
              <a:lnSpc>
                <a:spcPct val="100000"/>
              </a:lnSpc>
              <a:spcBef>
                <a:spcPts val="1600"/>
              </a:spcBef>
              <a:spcAft>
                <a:spcPts val="0"/>
              </a:spcAft>
              <a:buNone/>
              <a:defRPr sz="1000">
                <a:solidFill>
                  <a:schemeClr val="accent2"/>
                </a:solidFill>
              </a:defRPr>
            </a:lvl3pPr>
            <a:lvl4pPr lvl="3" rtl="0" algn="ctr">
              <a:lnSpc>
                <a:spcPct val="100000"/>
              </a:lnSpc>
              <a:spcBef>
                <a:spcPts val="1600"/>
              </a:spcBef>
              <a:spcAft>
                <a:spcPts val="0"/>
              </a:spcAft>
              <a:buNone/>
              <a:defRPr sz="1000">
                <a:solidFill>
                  <a:schemeClr val="accent2"/>
                </a:solidFill>
              </a:defRPr>
            </a:lvl4pPr>
            <a:lvl5pPr lvl="4" rtl="0" algn="ctr">
              <a:lnSpc>
                <a:spcPct val="100000"/>
              </a:lnSpc>
              <a:spcBef>
                <a:spcPts val="1600"/>
              </a:spcBef>
              <a:spcAft>
                <a:spcPts val="0"/>
              </a:spcAft>
              <a:buNone/>
              <a:defRPr sz="1000">
                <a:solidFill>
                  <a:schemeClr val="accent2"/>
                </a:solidFill>
              </a:defRPr>
            </a:lvl5pPr>
            <a:lvl6pPr lvl="5" rtl="0" algn="ctr">
              <a:lnSpc>
                <a:spcPct val="100000"/>
              </a:lnSpc>
              <a:spcBef>
                <a:spcPts val="1600"/>
              </a:spcBef>
              <a:spcAft>
                <a:spcPts val="0"/>
              </a:spcAft>
              <a:buNone/>
              <a:defRPr sz="1000">
                <a:solidFill>
                  <a:schemeClr val="accent2"/>
                </a:solidFill>
              </a:defRPr>
            </a:lvl6pPr>
            <a:lvl7pPr lvl="6" rtl="0" algn="ctr">
              <a:lnSpc>
                <a:spcPct val="100000"/>
              </a:lnSpc>
              <a:spcBef>
                <a:spcPts val="1600"/>
              </a:spcBef>
              <a:spcAft>
                <a:spcPts val="0"/>
              </a:spcAft>
              <a:buNone/>
              <a:defRPr sz="1000">
                <a:solidFill>
                  <a:schemeClr val="accent2"/>
                </a:solidFill>
              </a:defRPr>
            </a:lvl7pPr>
            <a:lvl8pPr lvl="7" rtl="0" algn="ctr">
              <a:lnSpc>
                <a:spcPct val="100000"/>
              </a:lnSpc>
              <a:spcBef>
                <a:spcPts val="1600"/>
              </a:spcBef>
              <a:spcAft>
                <a:spcPts val="0"/>
              </a:spcAft>
              <a:buNone/>
              <a:defRPr sz="1000">
                <a:solidFill>
                  <a:schemeClr val="accent2"/>
                </a:solidFill>
              </a:defRPr>
            </a:lvl8pPr>
            <a:lvl9pPr lvl="8" rtl="0" algn="ctr">
              <a:lnSpc>
                <a:spcPct val="100000"/>
              </a:lnSpc>
              <a:spcBef>
                <a:spcPts val="1600"/>
              </a:spcBef>
              <a:spcAft>
                <a:spcPts val="1600"/>
              </a:spcAft>
              <a:buNone/>
              <a:defRPr sz="1000">
                <a:solidFill>
                  <a:schemeClr val="accent2"/>
                </a:solidFill>
              </a:defRPr>
            </a:lvl9pPr>
          </a:lstStyle>
          <a:p/>
        </p:txBody>
      </p:sp>
      <p:sp>
        <p:nvSpPr>
          <p:cNvPr id="45" name="Google Shape;45;p8"/>
          <p:cNvSpPr txBox="1"/>
          <p:nvPr>
            <p:ph idx="4" type="ctrTitle"/>
          </p:nvPr>
        </p:nvSpPr>
        <p:spPr>
          <a:xfrm>
            <a:off x="6080446" y="1480497"/>
            <a:ext cx="2626800" cy="421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solidFill>
                  <a:schemeClr val="accen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6" name="Google Shape;46;p8"/>
          <p:cNvSpPr txBox="1"/>
          <p:nvPr>
            <p:ph idx="5" type="subTitle"/>
          </p:nvPr>
        </p:nvSpPr>
        <p:spPr>
          <a:xfrm>
            <a:off x="6414036" y="1764442"/>
            <a:ext cx="19596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000">
                <a:solidFill>
                  <a:schemeClr val="accent2"/>
                </a:solidFill>
              </a:defRPr>
            </a:lvl1pPr>
            <a:lvl2pPr lvl="1" rtl="0" algn="ctr">
              <a:lnSpc>
                <a:spcPct val="100000"/>
              </a:lnSpc>
              <a:spcBef>
                <a:spcPts val="1600"/>
              </a:spcBef>
              <a:spcAft>
                <a:spcPts val="0"/>
              </a:spcAft>
              <a:buNone/>
              <a:defRPr sz="1000">
                <a:solidFill>
                  <a:schemeClr val="accent2"/>
                </a:solidFill>
              </a:defRPr>
            </a:lvl2pPr>
            <a:lvl3pPr lvl="2" rtl="0" algn="ctr">
              <a:lnSpc>
                <a:spcPct val="100000"/>
              </a:lnSpc>
              <a:spcBef>
                <a:spcPts val="1600"/>
              </a:spcBef>
              <a:spcAft>
                <a:spcPts val="0"/>
              </a:spcAft>
              <a:buNone/>
              <a:defRPr sz="1000">
                <a:solidFill>
                  <a:schemeClr val="accent2"/>
                </a:solidFill>
              </a:defRPr>
            </a:lvl3pPr>
            <a:lvl4pPr lvl="3" rtl="0" algn="ctr">
              <a:lnSpc>
                <a:spcPct val="100000"/>
              </a:lnSpc>
              <a:spcBef>
                <a:spcPts val="1600"/>
              </a:spcBef>
              <a:spcAft>
                <a:spcPts val="0"/>
              </a:spcAft>
              <a:buNone/>
              <a:defRPr sz="1000">
                <a:solidFill>
                  <a:schemeClr val="accent2"/>
                </a:solidFill>
              </a:defRPr>
            </a:lvl4pPr>
            <a:lvl5pPr lvl="4" rtl="0" algn="ctr">
              <a:lnSpc>
                <a:spcPct val="100000"/>
              </a:lnSpc>
              <a:spcBef>
                <a:spcPts val="1600"/>
              </a:spcBef>
              <a:spcAft>
                <a:spcPts val="0"/>
              </a:spcAft>
              <a:buNone/>
              <a:defRPr sz="1000">
                <a:solidFill>
                  <a:schemeClr val="accent2"/>
                </a:solidFill>
              </a:defRPr>
            </a:lvl5pPr>
            <a:lvl6pPr lvl="5" rtl="0" algn="ctr">
              <a:lnSpc>
                <a:spcPct val="100000"/>
              </a:lnSpc>
              <a:spcBef>
                <a:spcPts val="1600"/>
              </a:spcBef>
              <a:spcAft>
                <a:spcPts val="0"/>
              </a:spcAft>
              <a:buNone/>
              <a:defRPr sz="1000">
                <a:solidFill>
                  <a:schemeClr val="accent2"/>
                </a:solidFill>
              </a:defRPr>
            </a:lvl6pPr>
            <a:lvl7pPr lvl="6" rtl="0" algn="ctr">
              <a:lnSpc>
                <a:spcPct val="100000"/>
              </a:lnSpc>
              <a:spcBef>
                <a:spcPts val="1600"/>
              </a:spcBef>
              <a:spcAft>
                <a:spcPts val="0"/>
              </a:spcAft>
              <a:buNone/>
              <a:defRPr sz="1000">
                <a:solidFill>
                  <a:schemeClr val="accent2"/>
                </a:solidFill>
              </a:defRPr>
            </a:lvl7pPr>
            <a:lvl8pPr lvl="7" rtl="0" algn="ctr">
              <a:lnSpc>
                <a:spcPct val="100000"/>
              </a:lnSpc>
              <a:spcBef>
                <a:spcPts val="1600"/>
              </a:spcBef>
              <a:spcAft>
                <a:spcPts val="0"/>
              </a:spcAft>
              <a:buNone/>
              <a:defRPr sz="1000">
                <a:solidFill>
                  <a:schemeClr val="accent2"/>
                </a:solidFill>
              </a:defRPr>
            </a:lvl8pPr>
            <a:lvl9pPr lvl="8" rtl="0" algn="ctr">
              <a:lnSpc>
                <a:spcPct val="100000"/>
              </a:lnSpc>
              <a:spcBef>
                <a:spcPts val="1600"/>
              </a:spcBef>
              <a:spcAft>
                <a:spcPts val="1600"/>
              </a:spcAft>
              <a:buNone/>
              <a:defRPr sz="1000">
                <a:solidFill>
                  <a:schemeClr val="accent2"/>
                </a:solidFill>
              </a:defRPr>
            </a:lvl9pPr>
          </a:lstStyle>
          <a:p/>
        </p:txBody>
      </p:sp>
      <p:sp>
        <p:nvSpPr>
          <p:cNvPr id="47" name="Google Shape;47;p8"/>
          <p:cNvSpPr txBox="1"/>
          <p:nvPr>
            <p:ph idx="6" type="ctrTitle"/>
          </p:nvPr>
        </p:nvSpPr>
        <p:spPr>
          <a:xfrm>
            <a:off x="1244725" y="3419972"/>
            <a:ext cx="2445600" cy="421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solidFill>
                  <a:schemeClr val="accen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8" name="Google Shape;48;p8"/>
          <p:cNvSpPr txBox="1"/>
          <p:nvPr>
            <p:ph idx="7" type="subTitle"/>
          </p:nvPr>
        </p:nvSpPr>
        <p:spPr>
          <a:xfrm>
            <a:off x="1487723" y="3703917"/>
            <a:ext cx="19596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000">
                <a:solidFill>
                  <a:schemeClr val="accent2"/>
                </a:solidFill>
              </a:defRPr>
            </a:lvl1pPr>
            <a:lvl2pPr lvl="1" rtl="0" algn="ctr">
              <a:lnSpc>
                <a:spcPct val="100000"/>
              </a:lnSpc>
              <a:spcBef>
                <a:spcPts val="1600"/>
              </a:spcBef>
              <a:spcAft>
                <a:spcPts val="0"/>
              </a:spcAft>
              <a:buNone/>
              <a:defRPr sz="1000">
                <a:solidFill>
                  <a:schemeClr val="accent2"/>
                </a:solidFill>
              </a:defRPr>
            </a:lvl2pPr>
            <a:lvl3pPr lvl="2" rtl="0" algn="ctr">
              <a:lnSpc>
                <a:spcPct val="100000"/>
              </a:lnSpc>
              <a:spcBef>
                <a:spcPts val="1600"/>
              </a:spcBef>
              <a:spcAft>
                <a:spcPts val="0"/>
              </a:spcAft>
              <a:buNone/>
              <a:defRPr sz="1000">
                <a:solidFill>
                  <a:schemeClr val="accent2"/>
                </a:solidFill>
              </a:defRPr>
            </a:lvl3pPr>
            <a:lvl4pPr lvl="3" rtl="0" algn="ctr">
              <a:lnSpc>
                <a:spcPct val="100000"/>
              </a:lnSpc>
              <a:spcBef>
                <a:spcPts val="1600"/>
              </a:spcBef>
              <a:spcAft>
                <a:spcPts val="0"/>
              </a:spcAft>
              <a:buNone/>
              <a:defRPr sz="1000">
                <a:solidFill>
                  <a:schemeClr val="accent2"/>
                </a:solidFill>
              </a:defRPr>
            </a:lvl4pPr>
            <a:lvl5pPr lvl="4" rtl="0" algn="ctr">
              <a:lnSpc>
                <a:spcPct val="100000"/>
              </a:lnSpc>
              <a:spcBef>
                <a:spcPts val="1600"/>
              </a:spcBef>
              <a:spcAft>
                <a:spcPts val="0"/>
              </a:spcAft>
              <a:buNone/>
              <a:defRPr sz="1000">
                <a:solidFill>
                  <a:schemeClr val="accent2"/>
                </a:solidFill>
              </a:defRPr>
            </a:lvl5pPr>
            <a:lvl6pPr lvl="5" rtl="0" algn="ctr">
              <a:lnSpc>
                <a:spcPct val="100000"/>
              </a:lnSpc>
              <a:spcBef>
                <a:spcPts val="1600"/>
              </a:spcBef>
              <a:spcAft>
                <a:spcPts val="0"/>
              </a:spcAft>
              <a:buNone/>
              <a:defRPr sz="1000">
                <a:solidFill>
                  <a:schemeClr val="accent2"/>
                </a:solidFill>
              </a:defRPr>
            </a:lvl6pPr>
            <a:lvl7pPr lvl="6" rtl="0" algn="ctr">
              <a:lnSpc>
                <a:spcPct val="100000"/>
              </a:lnSpc>
              <a:spcBef>
                <a:spcPts val="1600"/>
              </a:spcBef>
              <a:spcAft>
                <a:spcPts val="0"/>
              </a:spcAft>
              <a:buNone/>
              <a:defRPr sz="1000">
                <a:solidFill>
                  <a:schemeClr val="accent2"/>
                </a:solidFill>
              </a:defRPr>
            </a:lvl7pPr>
            <a:lvl8pPr lvl="7" rtl="0" algn="ctr">
              <a:lnSpc>
                <a:spcPct val="100000"/>
              </a:lnSpc>
              <a:spcBef>
                <a:spcPts val="1600"/>
              </a:spcBef>
              <a:spcAft>
                <a:spcPts val="0"/>
              </a:spcAft>
              <a:buNone/>
              <a:defRPr sz="1000">
                <a:solidFill>
                  <a:schemeClr val="accent2"/>
                </a:solidFill>
              </a:defRPr>
            </a:lvl8pPr>
            <a:lvl9pPr lvl="8" rtl="0" algn="ctr">
              <a:lnSpc>
                <a:spcPct val="100000"/>
              </a:lnSpc>
              <a:spcBef>
                <a:spcPts val="1600"/>
              </a:spcBef>
              <a:spcAft>
                <a:spcPts val="1600"/>
              </a:spcAft>
              <a:buNone/>
              <a:defRPr sz="1000">
                <a:solidFill>
                  <a:schemeClr val="accent2"/>
                </a:solidFill>
              </a:defRPr>
            </a:lvl9pPr>
          </a:lstStyle>
          <a:p/>
        </p:txBody>
      </p:sp>
      <p:sp>
        <p:nvSpPr>
          <p:cNvPr id="49" name="Google Shape;49;p8"/>
          <p:cNvSpPr txBox="1"/>
          <p:nvPr>
            <p:ph idx="8" type="ctrTitle"/>
          </p:nvPr>
        </p:nvSpPr>
        <p:spPr>
          <a:xfrm>
            <a:off x="3639605" y="3419972"/>
            <a:ext cx="2626800" cy="421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solidFill>
                  <a:schemeClr val="accen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0" name="Google Shape;50;p8"/>
          <p:cNvSpPr txBox="1"/>
          <p:nvPr>
            <p:ph idx="9" type="subTitle"/>
          </p:nvPr>
        </p:nvSpPr>
        <p:spPr>
          <a:xfrm>
            <a:off x="3973198" y="3703917"/>
            <a:ext cx="19596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000">
                <a:solidFill>
                  <a:schemeClr val="accent2"/>
                </a:solidFill>
              </a:defRPr>
            </a:lvl1pPr>
            <a:lvl2pPr lvl="1" rtl="0" algn="ctr">
              <a:lnSpc>
                <a:spcPct val="100000"/>
              </a:lnSpc>
              <a:spcBef>
                <a:spcPts val="1600"/>
              </a:spcBef>
              <a:spcAft>
                <a:spcPts val="0"/>
              </a:spcAft>
              <a:buNone/>
              <a:defRPr sz="1000">
                <a:solidFill>
                  <a:schemeClr val="accent2"/>
                </a:solidFill>
              </a:defRPr>
            </a:lvl2pPr>
            <a:lvl3pPr lvl="2" rtl="0" algn="ctr">
              <a:lnSpc>
                <a:spcPct val="100000"/>
              </a:lnSpc>
              <a:spcBef>
                <a:spcPts val="1600"/>
              </a:spcBef>
              <a:spcAft>
                <a:spcPts val="0"/>
              </a:spcAft>
              <a:buNone/>
              <a:defRPr sz="1000">
                <a:solidFill>
                  <a:schemeClr val="accent2"/>
                </a:solidFill>
              </a:defRPr>
            </a:lvl3pPr>
            <a:lvl4pPr lvl="3" rtl="0" algn="ctr">
              <a:lnSpc>
                <a:spcPct val="100000"/>
              </a:lnSpc>
              <a:spcBef>
                <a:spcPts val="1600"/>
              </a:spcBef>
              <a:spcAft>
                <a:spcPts val="0"/>
              </a:spcAft>
              <a:buNone/>
              <a:defRPr sz="1000">
                <a:solidFill>
                  <a:schemeClr val="accent2"/>
                </a:solidFill>
              </a:defRPr>
            </a:lvl4pPr>
            <a:lvl5pPr lvl="4" rtl="0" algn="ctr">
              <a:lnSpc>
                <a:spcPct val="100000"/>
              </a:lnSpc>
              <a:spcBef>
                <a:spcPts val="1600"/>
              </a:spcBef>
              <a:spcAft>
                <a:spcPts val="0"/>
              </a:spcAft>
              <a:buNone/>
              <a:defRPr sz="1000">
                <a:solidFill>
                  <a:schemeClr val="accent2"/>
                </a:solidFill>
              </a:defRPr>
            </a:lvl5pPr>
            <a:lvl6pPr lvl="5" rtl="0" algn="ctr">
              <a:lnSpc>
                <a:spcPct val="100000"/>
              </a:lnSpc>
              <a:spcBef>
                <a:spcPts val="1600"/>
              </a:spcBef>
              <a:spcAft>
                <a:spcPts val="0"/>
              </a:spcAft>
              <a:buNone/>
              <a:defRPr sz="1000">
                <a:solidFill>
                  <a:schemeClr val="accent2"/>
                </a:solidFill>
              </a:defRPr>
            </a:lvl6pPr>
            <a:lvl7pPr lvl="6" rtl="0" algn="ctr">
              <a:lnSpc>
                <a:spcPct val="100000"/>
              </a:lnSpc>
              <a:spcBef>
                <a:spcPts val="1600"/>
              </a:spcBef>
              <a:spcAft>
                <a:spcPts val="0"/>
              </a:spcAft>
              <a:buNone/>
              <a:defRPr sz="1000">
                <a:solidFill>
                  <a:schemeClr val="accent2"/>
                </a:solidFill>
              </a:defRPr>
            </a:lvl7pPr>
            <a:lvl8pPr lvl="7" rtl="0" algn="ctr">
              <a:lnSpc>
                <a:spcPct val="100000"/>
              </a:lnSpc>
              <a:spcBef>
                <a:spcPts val="1600"/>
              </a:spcBef>
              <a:spcAft>
                <a:spcPts val="0"/>
              </a:spcAft>
              <a:buNone/>
              <a:defRPr sz="1000">
                <a:solidFill>
                  <a:schemeClr val="accent2"/>
                </a:solidFill>
              </a:defRPr>
            </a:lvl8pPr>
            <a:lvl9pPr lvl="8" rtl="0" algn="ctr">
              <a:lnSpc>
                <a:spcPct val="100000"/>
              </a:lnSpc>
              <a:spcBef>
                <a:spcPts val="1600"/>
              </a:spcBef>
              <a:spcAft>
                <a:spcPts val="1600"/>
              </a:spcAft>
              <a:buNone/>
              <a:defRPr sz="1000">
                <a:solidFill>
                  <a:schemeClr val="accent2"/>
                </a:solidFill>
              </a:defRPr>
            </a:lvl9pPr>
          </a:lstStyle>
          <a:p/>
        </p:txBody>
      </p:sp>
      <p:sp>
        <p:nvSpPr>
          <p:cNvPr id="51" name="Google Shape;51;p8"/>
          <p:cNvSpPr txBox="1"/>
          <p:nvPr>
            <p:ph idx="13" type="ctrTitle"/>
          </p:nvPr>
        </p:nvSpPr>
        <p:spPr>
          <a:xfrm>
            <a:off x="6080446" y="3419972"/>
            <a:ext cx="2626800" cy="421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solidFill>
                  <a:schemeClr val="accen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2" name="Google Shape;52;p8"/>
          <p:cNvSpPr txBox="1"/>
          <p:nvPr>
            <p:ph idx="14" type="subTitle"/>
          </p:nvPr>
        </p:nvSpPr>
        <p:spPr>
          <a:xfrm>
            <a:off x="6414036" y="3703917"/>
            <a:ext cx="19596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000">
                <a:solidFill>
                  <a:schemeClr val="accent2"/>
                </a:solidFill>
              </a:defRPr>
            </a:lvl1pPr>
            <a:lvl2pPr lvl="1" rtl="0" algn="ctr">
              <a:lnSpc>
                <a:spcPct val="100000"/>
              </a:lnSpc>
              <a:spcBef>
                <a:spcPts val="1600"/>
              </a:spcBef>
              <a:spcAft>
                <a:spcPts val="0"/>
              </a:spcAft>
              <a:buNone/>
              <a:defRPr sz="1000">
                <a:solidFill>
                  <a:schemeClr val="accent2"/>
                </a:solidFill>
              </a:defRPr>
            </a:lvl2pPr>
            <a:lvl3pPr lvl="2" rtl="0" algn="ctr">
              <a:lnSpc>
                <a:spcPct val="100000"/>
              </a:lnSpc>
              <a:spcBef>
                <a:spcPts val="1600"/>
              </a:spcBef>
              <a:spcAft>
                <a:spcPts val="0"/>
              </a:spcAft>
              <a:buNone/>
              <a:defRPr sz="1000">
                <a:solidFill>
                  <a:schemeClr val="accent2"/>
                </a:solidFill>
              </a:defRPr>
            </a:lvl3pPr>
            <a:lvl4pPr lvl="3" rtl="0" algn="ctr">
              <a:lnSpc>
                <a:spcPct val="100000"/>
              </a:lnSpc>
              <a:spcBef>
                <a:spcPts val="1600"/>
              </a:spcBef>
              <a:spcAft>
                <a:spcPts val="0"/>
              </a:spcAft>
              <a:buNone/>
              <a:defRPr sz="1000">
                <a:solidFill>
                  <a:schemeClr val="accent2"/>
                </a:solidFill>
              </a:defRPr>
            </a:lvl4pPr>
            <a:lvl5pPr lvl="4" rtl="0" algn="ctr">
              <a:lnSpc>
                <a:spcPct val="100000"/>
              </a:lnSpc>
              <a:spcBef>
                <a:spcPts val="1600"/>
              </a:spcBef>
              <a:spcAft>
                <a:spcPts val="0"/>
              </a:spcAft>
              <a:buNone/>
              <a:defRPr sz="1000">
                <a:solidFill>
                  <a:schemeClr val="accent2"/>
                </a:solidFill>
              </a:defRPr>
            </a:lvl5pPr>
            <a:lvl6pPr lvl="5" rtl="0" algn="ctr">
              <a:lnSpc>
                <a:spcPct val="100000"/>
              </a:lnSpc>
              <a:spcBef>
                <a:spcPts val="1600"/>
              </a:spcBef>
              <a:spcAft>
                <a:spcPts val="0"/>
              </a:spcAft>
              <a:buNone/>
              <a:defRPr sz="1000">
                <a:solidFill>
                  <a:schemeClr val="accent2"/>
                </a:solidFill>
              </a:defRPr>
            </a:lvl6pPr>
            <a:lvl7pPr lvl="6" rtl="0" algn="ctr">
              <a:lnSpc>
                <a:spcPct val="100000"/>
              </a:lnSpc>
              <a:spcBef>
                <a:spcPts val="1600"/>
              </a:spcBef>
              <a:spcAft>
                <a:spcPts val="0"/>
              </a:spcAft>
              <a:buNone/>
              <a:defRPr sz="1000">
                <a:solidFill>
                  <a:schemeClr val="accent2"/>
                </a:solidFill>
              </a:defRPr>
            </a:lvl7pPr>
            <a:lvl8pPr lvl="7" rtl="0" algn="ctr">
              <a:lnSpc>
                <a:spcPct val="100000"/>
              </a:lnSpc>
              <a:spcBef>
                <a:spcPts val="1600"/>
              </a:spcBef>
              <a:spcAft>
                <a:spcPts val="0"/>
              </a:spcAft>
              <a:buNone/>
              <a:defRPr sz="1000">
                <a:solidFill>
                  <a:schemeClr val="accent2"/>
                </a:solidFill>
              </a:defRPr>
            </a:lvl8pPr>
            <a:lvl9pPr lvl="8" rtl="0" algn="ctr">
              <a:lnSpc>
                <a:spcPct val="100000"/>
              </a:lnSpc>
              <a:spcBef>
                <a:spcPts val="1600"/>
              </a:spcBef>
              <a:spcAft>
                <a:spcPts val="1600"/>
              </a:spcAft>
              <a:buNone/>
              <a:defRPr sz="1000">
                <a:solidFill>
                  <a:schemeClr val="accent2"/>
                </a:solidFill>
              </a:defRPr>
            </a:lvl9pPr>
          </a:lstStyle>
          <a:p/>
        </p:txBody>
      </p:sp>
      <p:sp>
        <p:nvSpPr>
          <p:cNvPr id="53" name="Google Shape;53;p8"/>
          <p:cNvSpPr txBox="1"/>
          <p:nvPr>
            <p:ph idx="15" type="title"/>
          </p:nvPr>
        </p:nvSpPr>
        <p:spPr>
          <a:xfrm rot="-5400000">
            <a:off x="-2016425" y="2267175"/>
            <a:ext cx="5150100" cy="60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2400">
                <a:solidFill>
                  <a:schemeClr val="accent2"/>
                </a:solidFill>
              </a:defRPr>
            </a:lvl1pPr>
            <a:lvl2pPr lvl="1" rtl="0" algn="ctr">
              <a:spcBef>
                <a:spcPts val="0"/>
              </a:spcBef>
              <a:spcAft>
                <a:spcPts val="0"/>
              </a:spcAft>
              <a:buNone/>
              <a:defRPr sz="2400">
                <a:solidFill>
                  <a:schemeClr val="accent2"/>
                </a:solidFill>
                <a:latin typeface="Roboto Slab Light"/>
                <a:ea typeface="Roboto Slab Light"/>
                <a:cs typeface="Roboto Slab Light"/>
                <a:sym typeface="Roboto Slab Light"/>
              </a:defRPr>
            </a:lvl2pPr>
            <a:lvl3pPr lvl="2" rtl="0" algn="ctr">
              <a:spcBef>
                <a:spcPts val="0"/>
              </a:spcBef>
              <a:spcAft>
                <a:spcPts val="0"/>
              </a:spcAft>
              <a:buNone/>
              <a:defRPr sz="2400">
                <a:solidFill>
                  <a:schemeClr val="accent2"/>
                </a:solidFill>
                <a:latin typeface="Roboto Slab Light"/>
                <a:ea typeface="Roboto Slab Light"/>
                <a:cs typeface="Roboto Slab Light"/>
                <a:sym typeface="Roboto Slab Light"/>
              </a:defRPr>
            </a:lvl3pPr>
            <a:lvl4pPr lvl="3" rtl="0" algn="ctr">
              <a:spcBef>
                <a:spcPts val="0"/>
              </a:spcBef>
              <a:spcAft>
                <a:spcPts val="0"/>
              </a:spcAft>
              <a:buNone/>
              <a:defRPr sz="2400">
                <a:solidFill>
                  <a:schemeClr val="accent2"/>
                </a:solidFill>
                <a:latin typeface="Roboto Slab Light"/>
                <a:ea typeface="Roboto Slab Light"/>
                <a:cs typeface="Roboto Slab Light"/>
                <a:sym typeface="Roboto Slab Light"/>
              </a:defRPr>
            </a:lvl4pPr>
            <a:lvl5pPr lvl="4" rtl="0" algn="ctr">
              <a:spcBef>
                <a:spcPts val="0"/>
              </a:spcBef>
              <a:spcAft>
                <a:spcPts val="0"/>
              </a:spcAft>
              <a:buNone/>
              <a:defRPr sz="2400">
                <a:solidFill>
                  <a:schemeClr val="accent2"/>
                </a:solidFill>
                <a:latin typeface="Roboto Slab Light"/>
                <a:ea typeface="Roboto Slab Light"/>
                <a:cs typeface="Roboto Slab Light"/>
                <a:sym typeface="Roboto Slab Light"/>
              </a:defRPr>
            </a:lvl5pPr>
            <a:lvl6pPr lvl="5" rtl="0" algn="ctr">
              <a:spcBef>
                <a:spcPts val="0"/>
              </a:spcBef>
              <a:spcAft>
                <a:spcPts val="0"/>
              </a:spcAft>
              <a:buNone/>
              <a:defRPr sz="2400">
                <a:solidFill>
                  <a:schemeClr val="accent2"/>
                </a:solidFill>
                <a:latin typeface="Roboto Slab Light"/>
                <a:ea typeface="Roboto Slab Light"/>
                <a:cs typeface="Roboto Slab Light"/>
                <a:sym typeface="Roboto Slab Light"/>
              </a:defRPr>
            </a:lvl6pPr>
            <a:lvl7pPr lvl="6" rtl="0" algn="ctr">
              <a:spcBef>
                <a:spcPts val="0"/>
              </a:spcBef>
              <a:spcAft>
                <a:spcPts val="0"/>
              </a:spcAft>
              <a:buNone/>
              <a:defRPr sz="2400">
                <a:solidFill>
                  <a:schemeClr val="accent2"/>
                </a:solidFill>
                <a:latin typeface="Roboto Slab Light"/>
                <a:ea typeface="Roboto Slab Light"/>
                <a:cs typeface="Roboto Slab Light"/>
                <a:sym typeface="Roboto Slab Light"/>
              </a:defRPr>
            </a:lvl7pPr>
            <a:lvl8pPr lvl="7" rtl="0" algn="ctr">
              <a:spcBef>
                <a:spcPts val="0"/>
              </a:spcBef>
              <a:spcAft>
                <a:spcPts val="0"/>
              </a:spcAft>
              <a:buNone/>
              <a:defRPr sz="2400">
                <a:solidFill>
                  <a:schemeClr val="accent2"/>
                </a:solidFill>
                <a:latin typeface="Roboto Slab Light"/>
                <a:ea typeface="Roboto Slab Light"/>
                <a:cs typeface="Roboto Slab Light"/>
                <a:sym typeface="Roboto Slab Light"/>
              </a:defRPr>
            </a:lvl8pPr>
            <a:lvl9pPr lvl="8" rtl="0" algn="ctr">
              <a:spcBef>
                <a:spcPts val="0"/>
              </a:spcBef>
              <a:spcAft>
                <a:spcPts val="0"/>
              </a:spcAft>
              <a:buNone/>
              <a:defRPr sz="2400">
                <a:solidFill>
                  <a:schemeClr val="accent2"/>
                </a:solidFill>
                <a:latin typeface="Roboto Slab Light"/>
                <a:ea typeface="Roboto Slab Light"/>
                <a:cs typeface="Roboto Slab Light"/>
                <a:sym typeface="Roboto Slab Light"/>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 TEXT ">
  <p:cSld name="TITLE_1_1_1_1_1_2">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9"/>
          <p:cNvSpPr txBox="1"/>
          <p:nvPr>
            <p:ph idx="1" type="subTitle"/>
          </p:nvPr>
        </p:nvSpPr>
        <p:spPr>
          <a:xfrm>
            <a:off x="-177087" y="1019668"/>
            <a:ext cx="43659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solidFill>
                  <a:schemeClr val="dk1"/>
                </a:solidFill>
              </a:defRPr>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56" name="Google Shape;56;p9"/>
          <p:cNvSpPr txBox="1"/>
          <p:nvPr>
            <p:ph idx="2" type="subTitle"/>
          </p:nvPr>
        </p:nvSpPr>
        <p:spPr>
          <a:xfrm>
            <a:off x="2811450" y="2023993"/>
            <a:ext cx="22905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solidFill>
                  <a:schemeClr val="dk1"/>
                </a:solidFill>
              </a:defRPr>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57" name="Google Shape;57;p9"/>
          <p:cNvSpPr txBox="1"/>
          <p:nvPr>
            <p:ph idx="3" type="subTitle"/>
          </p:nvPr>
        </p:nvSpPr>
        <p:spPr>
          <a:xfrm>
            <a:off x="3724588" y="3198960"/>
            <a:ext cx="43659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solidFill>
                  <a:schemeClr val="dk1"/>
                </a:solidFill>
              </a:defRPr>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58" name="Google Shape;58;p9"/>
          <p:cNvSpPr txBox="1"/>
          <p:nvPr>
            <p:ph hasCustomPrompt="1" type="title"/>
          </p:nvPr>
        </p:nvSpPr>
        <p:spPr>
          <a:xfrm>
            <a:off x="2474350" y="1189350"/>
            <a:ext cx="32652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solidFill>
                  <a:schemeClr val="accen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59" name="Google Shape;59;p9"/>
          <p:cNvSpPr txBox="1"/>
          <p:nvPr>
            <p:ph hasCustomPrompt="1" idx="4" type="title"/>
          </p:nvPr>
        </p:nvSpPr>
        <p:spPr>
          <a:xfrm>
            <a:off x="4274925" y="2327125"/>
            <a:ext cx="32652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solidFill>
                  <a:schemeClr val="accen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60" name="Google Shape;60;p9"/>
          <p:cNvSpPr txBox="1"/>
          <p:nvPr>
            <p:ph hasCustomPrompt="1" idx="5" type="title"/>
          </p:nvPr>
        </p:nvSpPr>
        <p:spPr>
          <a:xfrm>
            <a:off x="601850" y="180600"/>
            <a:ext cx="32652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solidFill>
                  <a:schemeClr val="accen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p:cSld name="TITLE_1_1_1_2_1_1_1">
    <p:bg>
      <p:bgPr>
        <a:blipFill>
          <a:blip r:embed="rId2">
            <a:alphaModFix/>
          </a:blip>
          <a:stretch>
            <a:fillRect/>
          </a:stretch>
        </a:blipFill>
      </p:bgPr>
    </p:bg>
    <p:spTree>
      <p:nvGrpSpPr>
        <p:cNvPr id="61" name="Shape 61"/>
        <p:cNvGrpSpPr/>
        <p:nvPr/>
      </p:nvGrpSpPr>
      <p:grpSpPr>
        <a:xfrm>
          <a:off x="0" y="0"/>
          <a:ext cx="0" cy="0"/>
          <a:chOff x="0" y="0"/>
          <a:chExt cx="0" cy="0"/>
        </a:xfrm>
      </p:grpSpPr>
      <p:sp>
        <p:nvSpPr>
          <p:cNvPr id="62" name="Google Shape;62;p10"/>
          <p:cNvSpPr txBox="1"/>
          <p:nvPr>
            <p:ph type="ctrTitle"/>
          </p:nvPr>
        </p:nvSpPr>
        <p:spPr>
          <a:xfrm>
            <a:off x="2344425" y="835793"/>
            <a:ext cx="1623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800"/>
              <a:buNone/>
              <a:defRPr sz="18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p:txBody>
      </p:sp>
      <p:sp>
        <p:nvSpPr>
          <p:cNvPr id="63" name="Google Shape;63;p10"/>
          <p:cNvSpPr txBox="1"/>
          <p:nvPr>
            <p:ph idx="1" type="subTitle"/>
          </p:nvPr>
        </p:nvSpPr>
        <p:spPr>
          <a:xfrm>
            <a:off x="2433469" y="1365500"/>
            <a:ext cx="14457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000">
                <a:solidFill>
                  <a:schemeClr val="accent2"/>
                </a:solidFill>
              </a:defRPr>
            </a:lvl1pPr>
            <a:lvl2pPr lvl="1" rtl="0" algn="ctr">
              <a:lnSpc>
                <a:spcPct val="100000"/>
              </a:lnSpc>
              <a:spcBef>
                <a:spcPts val="1600"/>
              </a:spcBef>
              <a:spcAft>
                <a:spcPts val="0"/>
              </a:spcAft>
              <a:buNone/>
              <a:defRPr sz="1000">
                <a:solidFill>
                  <a:schemeClr val="accent2"/>
                </a:solidFill>
              </a:defRPr>
            </a:lvl2pPr>
            <a:lvl3pPr lvl="2" rtl="0" algn="ctr">
              <a:lnSpc>
                <a:spcPct val="100000"/>
              </a:lnSpc>
              <a:spcBef>
                <a:spcPts val="1600"/>
              </a:spcBef>
              <a:spcAft>
                <a:spcPts val="0"/>
              </a:spcAft>
              <a:buNone/>
              <a:defRPr sz="1000">
                <a:solidFill>
                  <a:schemeClr val="accent2"/>
                </a:solidFill>
              </a:defRPr>
            </a:lvl3pPr>
            <a:lvl4pPr lvl="3" rtl="0" algn="ctr">
              <a:lnSpc>
                <a:spcPct val="100000"/>
              </a:lnSpc>
              <a:spcBef>
                <a:spcPts val="1600"/>
              </a:spcBef>
              <a:spcAft>
                <a:spcPts val="0"/>
              </a:spcAft>
              <a:buNone/>
              <a:defRPr sz="1000">
                <a:solidFill>
                  <a:schemeClr val="accent2"/>
                </a:solidFill>
              </a:defRPr>
            </a:lvl4pPr>
            <a:lvl5pPr lvl="4" rtl="0" algn="ctr">
              <a:lnSpc>
                <a:spcPct val="100000"/>
              </a:lnSpc>
              <a:spcBef>
                <a:spcPts val="1600"/>
              </a:spcBef>
              <a:spcAft>
                <a:spcPts val="0"/>
              </a:spcAft>
              <a:buNone/>
              <a:defRPr sz="1000">
                <a:solidFill>
                  <a:schemeClr val="accent2"/>
                </a:solidFill>
              </a:defRPr>
            </a:lvl5pPr>
            <a:lvl6pPr lvl="5" rtl="0" algn="ctr">
              <a:lnSpc>
                <a:spcPct val="100000"/>
              </a:lnSpc>
              <a:spcBef>
                <a:spcPts val="1600"/>
              </a:spcBef>
              <a:spcAft>
                <a:spcPts val="0"/>
              </a:spcAft>
              <a:buNone/>
              <a:defRPr sz="1000">
                <a:solidFill>
                  <a:schemeClr val="accent2"/>
                </a:solidFill>
              </a:defRPr>
            </a:lvl6pPr>
            <a:lvl7pPr lvl="6" rtl="0" algn="ctr">
              <a:lnSpc>
                <a:spcPct val="100000"/>
              </a:lnSpc>
              <a:spcBef>
                <a:spcPts val="1600"/>
              </a:spcBef>
              <a:spcAft>
                <a:spcPts val="0"/>
              </a:spcAft>
              <a:buNone/>
              <a:defRPr sz="1000">
                <a:solidFill>
                  <a:schemeClr val="accent2"/>
                </a:solidFill>
              </a:defRPr>
            </a:lvl7pPr>
            <a:lvl8pPr lvl="7" rtl="0" algn="ctr">
              <a:lnSpc>
                <a:spcPct val="100000"/>
              </a:lnSpc>
              <a:spcBef>
                <a:spcPts val="1600"/>
              </a:spcBef>
              <a:spcAft>
                <a:spcPts val="0"/>
              </a:spcAft>
              <a:buNone/>
              <a:defRPr sz="1000">
                <a:solidFill>
                  <a:schemeClr val="accent2"/>
                </a:solidFill>
              </a:defRPr>
            </a:lvl8pPr>
            <a:lvl9pPr lvl="8" rtl="0" algn="ctr">
              <a:lnSpc>
                <a:spcPct val="100000"/>
              </a:lnSpc>
              <a:spcBef>
                <a:spcPts val="1600"/>
              </a:spcBef>
              <a:spcAft>
                <a:spcPts val="1600"/>
              </a:spcAft>
              <a:buNone/>
              <a:defRPr sz="1000">
                <a:solidFill>
                  <a:schemeClr val="accent2"/>
                </a:solidFill>
              </a:defRPr>
            </a:lvl9pPr>
          </a:lstStyle>
          <a:p/>
        </p:txBody>
      </p:sp>
      <p:sp>
        <p:nvSpPr>
          <p:cNvPr id="64" name="Google Shape;64;p10"/>
          <p:cNvSpPr txBox="1"/>
          <p:nvPr>
            <p:ph idx="2" type="ctrTitle"/>
          </p:nvPr>
        </p:nvSpPr>
        <p:spPr>
          <a:xfrm>
            <a:off x="2328700" y="2767275"/>
            <a:ext cx="1655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800"/>
              <a:buNone/>
              <a:defRPr sz="18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p:txBody>
      </p:sp>
      <p:sp>
        <p:nvSpPr>
          <p:cNvPr id="65" name="Google Shape;65;p10"/>
          <p:cNvSpPr txBox="1"/>
          <p:nvPr>
            <p:ph idx="3" type="subTitle"/>
          </p:nvPr>
        </p:nvSpPr>
        <p:spPr>
          <a:xfrm>
            <a:off x="2433469" y="3312188"/>
            <a:ext cx="14457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000">
                <a:solidFill>
                  <a:schemeClr val="dk1"/>
                </a:solidFill>
              </a:defRPr>
            </a:lvl1pPr>
            <a:lvl2pPr lvl="1" rtl="0" algn="ctr">
              <a:lnSpc>
                <a:spcPct val="100000"/>
              </a:lnSpc>
              <a:spcBef>
                <a:spcPts val="1600"/>
              </a:spcBef>
              <a:spcAft>
                <a:spcPts val="0"/>
              </a:spcAft>
              <a:buNone/>
              <a:defRPr sz="1000">
                <a:solidFill>
                  <a:schemeClr val="dk1"/>
                </a:solidFill>
              </a:defRPr>
            </a:lvl2pPr>
            <a:lvl3pPr lvl="2" rtl="0" algn="ctr">
              <a:lnSpc>
                <a:spcPct val="100000"/>
              </a:lnSpc>
              <a:spcBef>
                <a:spcPts val="1600"/>
              </a:spcBef>
              <a:spcAft>
                <a:spcPts val="0"/>
              </a:spcAft>
              <a:buNone/>
              <a:defRPr sz="1000">
                <a:solidFill>
                  <a:schemeClr val="dk1"/>
                </a:solidFill>
              </a:defRPr>
            </a:lvl3pPr>
            <a:lvl4pPr lvl="3" rtl="0" algn="ctr">
              <a:lnSpc>
                <a:spcPct val="100000"/>
              </a:lnSpc>
              <a:spcBef>
                <a:spcPts val="1600"/>
              </a:spcBef>
              <a:spcAft>
                <a:spcPts val="0"/>
              </a:spcAft>
              <a:buNone/>
              <a:defRPr sz="1000">
                <a:solidFill>
                  <a:schemeClr val="dk1"/>
                </a:solidFill>
              </a:defRPr>
            </a:lvl4pPr>
            <a:lvl5pPr lvl="4" rtl="0" algn="ctr">
              <a:lnSpc>
                <a:spcPct val="100000"/>
              </a:lnSpc>
              <a:spcBef>
                <a:spcPts val="1600"/>
              </a:spcBef>
              <a:spcAft>
                <a:spcPts val="0"/>
              </a:spcAft>
              <a:buNone/>
              <a:defRPr sz="1000">
                <a:solidFill>
                  <a:schemeClr val="dk1"/>
                </a:solidFill>
              </a:defRPr>
            </a:lvl5pPr>
            <a:lvl6pPr lvl="5" rtl="0" algn="ctr">
              <a:lnSpc>
                <a:spcPct val="100000"/>
              </a:lnSpc>
              <a:spcBef>
                <a:spcPts val="1600"/>
              </a:spcBef>
              <a:spcAft>
                <a:spcPts val="0"/>
              </a:spcAft>
              <a:buNone/>
              <a:defRPr sz="1000">
                <a:solidFill>
                  <a:schemeClr val="dk1"/>
                </a:solidFill>
              </a:defRPr>
            </a:lvl6pPr>
            <a:lvl7pPr lvl="6" rtl="0" algn="ctr">
              <a:lnSpc>
                <a:spcPct val="100000"/>
              </a:lnSpc>
              <a:spcBef>
                <a:spcPts val="1600"/>
              </a:spcBef>
              <a:spcAft>
                <a:spcPts val="0"/>
              </a:spcAft>
              <a:buNone/>
              <a:defRPr sz="1000">
                <a:solidFill>
                  <a:schemeClr val="dk1"/>
                </a:solidFill>
              </a:defRPr>
            </a:lvl7pPr>
            <a:lvl8pPr lvl="7" rtl="0" algn="ctr">
              <a:lnSpc>
                <a:spcPct val="100000"/>
              </a:lnSpc>
              <a:spcBef>
                <a:spcPts val="1600"/>
              </a:spcBef>
              <a:spcAft>
                <a:spcPts val="0"/>
              </a:spcAft>
              <a:buNone/>
              <a:defRPr sz="1000">
                <a:solidFill>
                  <a:schemeClr val="dk1"/>
                </a:solidFill>
              </a:defRPr>
            </a:lvl8pPr>
            <a:lvl9pPr lvl="8" rtl="0" algn="ctr">
              <a:lnSpc>
                <a:spcPct val="100000"/>
              </a:lnSpc>
              <a:spcBef>
                <a:spcPts val="1600"/>
              </a:spcBef>
              <a:spcAft>
                <a:spcPts val="1600"/>
              </a:spcAft>
              <a:buNone/>
              <a:defRPr sz="1000">
                <a:solidFill>
                  <a:schemeClr val="dk1"/>
                </a:solidFill>
              </a:defRPr>
            </a:lvl9pPr>
          </a:lstStyle>
          <a:p/>
        </p:txBody>
      </p:sp>
      <p:sp>
        <p:nvSpPr>
          <p:cNvPr id="66" name="Google Shape;66;p10"/>
          <p:cNvSpPr txBox="1"/>
          <p:nvPr>
            <p:ph idx="4" type="ctrTitle"/>
          </p:nvPr>
        </p:nvSpPr>
        <p:spPr>
          <a:xfrm>
            <a:off x="6290249" y="844350"/>
            <a:ext cx="1655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800"/>
              <a:buNone/>
              <a:defRPr sz="18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p:txBody>
      </p:sp>
      <p:sp>
        <p:nvSpPr>
          <p:cNvPr id="67" name="Google Shape;67;p10"/>
          <p:cNvSpPr txBox="1"/>
          <p:nvPr>
            <p:ph idx="5" type="subTitle"/>
          </p:nvPr>
        </p:nvSpPr>
        <p:spPr>
          <a:xfrm>
            <a:off x="6306131" y="1365500"/>
            <a:ext cx="16236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000">
                <a:solidFill>
                  <a:schemeClr val="accent2"/>
                </a:solidFill>
              </a:defRPr>
            </a:lvl1pPr>
            <a:lvl2pPr lvl="1" rtl="0" algn="ctr">
              <a:lnSpc>
                <a:spcPct val="100000"/>
              </a:lnSpc>
              <a:spcBef>
                <a:spcPts val="1600"/>
              </a:spcBef>
              <a:spcAft>
                <a:spcPts val="0"/>
              </a:spcAft>
              <a:buNone/>
              <a:defRPr sz="1000">
                <a:solidFill>
                  <a:schemeClr val="accent2"/>
                </a:solidFill>
              </a:defRPr>
            </a:lvl2pPr>
            <a:lvl3pPr lvl="2" rtl="0" algn="ctr">
              <a:lnSpc>
                <a:spcPct val="100000"/>
              </a:lnSpc>
              <a:spcBef>
                <a:spcPts val="1600"/>
              </a:spcBef>
              <a:spcAft>
                <a:spcPts val="0"/>
              </a:spcAft>
              <a:buNone/>
              <a:defRPr sz="1000">
                <a:solidFill>
                  <a:schemeClr val="accent2"/>
                </a:solidFill>
              </a:defRPr>
            </a:lvl3pPr>
            <a:lvl4pPr lvl="3" rtl="0" algn="ctr">
              <a:lnSpc>
                <a:spcPct val="100000"/>
              </a:lnSpc>
              <a:spcBef>
                <a:spcPts val="1600"/>
              </a:spcBef>
              <a:spcAft>
                <a:spcPts val="0"/>
              </a:spcAft>
              <a:buNone/>
              <a:defRPr sz="1000">
                <a:solidFill>
                  <a:schemeClr val="accent2"/>
                </a:solidFill>
              </a:defRPr>
            </a:lvl4pPr>
            <a:lvl5pPr lvl="4" rtl="0" algn="ctr">
              <a:lnSpc>
                <a:spcPct val="100000"/>
              </a:lnSpc>
              <a:spcBef>
                <a:spcPts val="1600"/>
              </a:spcBef>
              <a:spcAft>
                <a:spcPts val="0"/>
              </a:spcAft>
              <a:buNone/>
              <a:defRPr sz="1000">
                <a:solidFill>
                  <a:schemeClr val="accent2"/>
                </a:solidFill>
              </a:defRPr>
            </a:lvl5pPr>
            <a:lvl6pPr lvl="5" rtl="0" algn="ctr">
              <a:lnSpc>
                <a:spcPct val="100000"/>
              </a:lnSpc>
              <a:spcBef>
                <a:spcPts val="1600"/>
              </a:spcBef>
              <a:spcAft>
                <a:spcPts val="0"/>
              </a:spcAft>
              <a:buNone/>
              <a:defRPr sz="1000">
                <a:solidFill>
                  <a:schemeClr val="accent2"/>
                </a:solidFill>
              </a:defRPr>
            </a:lvl6pPr>
            <a:lvl7pPr lvl="6" rtl="0" algn="ctr">
              <a:lnSpc>
                <a:spcPct val="100000"/>
              </a:lnSpc>
              <a:spcBef>
                <a:spcPts val="1600"/>
              </a:spcBef>
              <a:spcAft>
                <a:spcPts val="0"/>
              </a:spcAft>
              <a:buNone/>
              <a:defRPr sz="1000">
                <a:solidFill>
                  <a:schemeClr val="accent2"/>
                </a:solidFill>
              </a:defRPr>
            </a:lvl7pPr>
            <a:lvl8pPr lvl="7" rtl="0" algn="ctr">
              <a:lnSpc>
                <a:spcPct val="100000"/>
              </a:lnSpc>
              <a:spcBef>
                <a:spcPts val="1600"/>
              </a:spcBef>
              <a:spcAft>
                <a:spcPts val="0"/>
              </a:spcAft>
              <a:buNone/>
              <a:defRPr sz="1000">
                <a:solidFill>
                  <a:schemeClr val="accent2"/>
                </a:solidFill>
              </a:defRPr>
            </a:lvl8pPr>
            <a:lvl9pPr lvl="8" rtl="0" algn="ctr">
              <a:lnSpc>
                <a:spcPct val="100000"/>
              </a:lnSpc>
              <a:spcBef>
                <a:spcPts val="1600"/>
              </a:spcBef>
              <a:spcAft>
                <a:spcPts val="1600"/>
              </a:spcAft>
              <a:buNone/>
              <a:defRPr sz="1000">
                <a:solidFill>
                  <a:schemeClr val="accent2"/>
                </a:solidFill>
              </a:defRPr>
            </a:lvl9pPr>
          </a:lstStyle>
          <a:p/>
        </p:txBody>
      </p:sp>
      <p:sp>
        <p:nvSpPr>
          <p:cNvPr id="68" name="Google Shape;68;p10"/>
          <p:cNvSpPr txBox="1"/>
          <p:nvPr>
            <p:ph idx="6" type="ctrTitle"/>
          </p:nvPr>
        </p:nvSpPr>
        <p:spPr>
          <a:xfrm>
            <a:off x="6306130" y="2767263"/>
            <a:ext cx="1623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800"/>
              <a:buNone/>
              <a:defRPr sz="18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p:txBody>
      </p:sp>
      <p:sp>
        <p:nvSpPr>
          <p:cNvPr id="69" name="Google Shape;69;p10"/>
          <p:cNvSpPr txBox="1"/>
          <p:nvPr>
            <p:ph idx="7" type="subTitle"/>
          </p:nvPr>
        </p:nvSpPr>
        <p:spPr>
          <a:xfrm>
            <a:off x="6306131" y="3312188"/>
            <a:ext cx="16236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000">
                <a:solidFill>
                  <a:schemeClr val="accent2"/>
                </a:solidFill>
              </a:defRPr>
            </a:lvl1pPr>
            <a:lvl2pPr lvl="1" rtl="0" algn="ctr">
              <a:lnSpc>
                <a:spcPct val="100000"/>
              </a:lnSpc>
              <a:spcBef>
                <a:spcPts val="1600"/>
              </a:spcBef>
              <a:spcAft>
                <a:spcPts val="0"/>
              </a:spcAft>
              <a:buNone/>
              <a:defRPr sz="1000">
                <a:solidFill>
                  <a:schemeClr val="accent2"/>
                </a:solidFill>
              </a:defRPr>
            </a:lvl2pPr>
            <a:lvl3pPr lvl="2" rtl="0" algn="ctr">
              <a:lnSpc>
                <a:spcPct val="100000"/>
              </a:lnSpc>
              <a:spcBef>
                <a:spcPts val="1600"/>
              </a:spcBef>
              <a:spcAft>
                <a:spcPts val="0"/>
              </a:spcAft>
              <a:buNone/>
              <a:defRPr sz="1000">
                <a:solidFill>
                  <a:schemeClr val="accent2"/>
                </a:solidFill>
              </a:defRPr>
            </a:lvl3pPr>
            <a:lvl4pPr lvl="3" rtl="0" algn="ctr">
              <a:lnSpc>
                <a:spcPct val="100000"/>
              </a:lnSpc>
              <a:spcBef>
                <a:spcPts val="1600"/>
              </a:spcBef>
              <a:spcAft>
                <a:spcPts val="0"/>
              </a:spcAft>
              <a:buNone/>
              <a:defRPr sz="1000">
                <a:solidFill>
                  <a:schemeClr val="accent2"/>
                </a:solidFill>
              </a:defRPr>
            </a:lvl4pPr>
            <a:lvl5pPr lvl="4" rtl="0" algn="ctr">
              <a:lnSpc>
                <a:spcPct val="100000"/>
              </a:lnSpc>
              <a:spcBef>
                <a:spcPts val="1600"/>
              </a:spcBef>
              <a:spcAft>
                <a:spcPts val="0"/>
              </a:spcAft>
              <a:buNone/>
              <a:defRPr sz="1000">
                <a:solidFill>
                  <a:schemeClr val="accent2"/>
                </a:solidFill>
              </a:defRPr>
            </a:lvl5pPr>
            <a:lvl6pPr lvl="5" rtl="0" algn="ctr">
              <a:lnSpc>
                <a:spcPct val="100000"/>
              </a:lnSpc>
              <a:spcBef>
                <a:spcPts val="1600"/>
              </a:spcBef>
              <a:spcAft>
                <a:spcPts val="0"/>
              </a:spcAft>
              <a:buNone/>
              <a:defRPr sz="1000">
                <a:solidFill>
                  <a:schemeClr val="accent2"/>
                </a:solidFill>
              </a:defRPr>
            </a:lvl6pPr>
            <a:lvl7pPr lvl="6" rtl="0" algn="ctr">
              <a:lnSpc>
                <a:spcPct val="100000"/>
              </a:lnSpc>
              <a:spcBef>
                <a:spcPts val="1600"/>
              </a:spcBef>
              <a:spcAft>
                <a:spcPts val="0"/>
              </a:spcAft>
              <a:buNone/>
              <a:defRPr sz="1000">
                <a:solidFill>
                  <a:schemeClr val="accent2"/>
                </a:solidFill>
              </a:defRPr>
            </a:lvl7pPr>
            <a:lvl8pPr lvl="7" rtl="0" algn="ctr">
              <a:lnSpc>
                <a:spcPct val="100000"/>
              </a:lnSpc>
              <a:spcBef>
                <a:spcPts val="1600"/>
              </a:spcBef>
              <a:spcAft>
                <a:spcPts val="0"/>
              </a:spcAft>
              <a:buNone/>
              <a:defRPr sz="1000">
                <a:solidFill>
                  <a:schemeClr val="accent2"/>
                </a:solidFill>
              </a:defRPr>
            </a:lvl8pPr>
            <a:lvl9pPr lvl="8" rtl="0" algn="ctr">
              <a:lnSpc>
                <a:spcPct val="100000"/>
              </a:lnSpc>
              <a:spcBef>
                <a:spcPts val="1600"/>
              </a:spcBef>
              <a:spcAft>
                <a:spcPts val="1600"/>
              </a:spcAft>
              <a:buNone/>
              <a:defRPr sz="1000">
                <a:solidFill>
                  <a:schemeClr val="accent2"/>
                </a:solidFill>
              </a:defRPr>
            </a:lvl9pPr>
          </a:lstStyle>
          <a:p/>
        </p:txBody>
      </p:sp>
      <p:sp>
        <p:nvSpPr>
          <p:cNvPr id="70" name="Google Shape;70;p10"/>
          <p:cNvSpPr txBox="1"/>
          <p:nvPr>
            <p:ph idx="8" type="title"/>
          </p:nvPr>
        </p:nvSpPr>
        <p:spPr>
          <a:xfrm rot="-5400000">
            <a:off x="-2016425" y="2267175"/>
            <a:ext cx="5150100" cy="60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2400">
                <a:solidFill>
                  <a:schemeClr val="accent2"/>
                </a:solidFill>
              </a:defRPr>
            </a:lvl1pPr>
            <a:lvl2pPr lvl="1" rtl="0" algn="ctr">
              <a:spcBef>
                <a:spcPts val="0"/>
              </a:spcBef>
              <a:spcAft>
                <a:spcPts val="0"/>
              </a:spcAft>
              <a:buNone/>
              <a:defRPr sz="2400">
                <a:solidFill>
                  <a:schemeClr val="accent2"/>
                </a:solidFill>
                <a:latin typeface="Roboto Slab Light"/>
                <a:ea typeface="Roboto Slab Light"/>
                <a:cs typeface="Roboto Slab Light"/>
                <a:sym typeface="Roboto Slab Light"/>
              </a:defRPr>
            </a:lvl2pPr>
            <a:lvl3pPr lvl="2" rtl="0" algn="ctr">
              <a:spcBef>
                <a:spcPts val="0"/>
              </a:spcBef>
              <a:spcAft>
                <a:spcPts val="0"/>
              </a:spcAft>
              <a:buNone/>
              <a:defRPr sz="2400">
                <a:solidFill>
                  <a:schemeClr val="accent2"/>
                </a:solidFill>
                <a:latin typeface="Roboto Slab Light"/>
                <a:ea typeface="Roboto Slab Light"/>
                <a:cs typeface="Roboto Slab Light"/>
                <a:sym typeface="Roboto Slab Light"/>
              </a:defRPr>
            </a:lvl3pPr>
            <a:lvl4pPr lvl="3" rtl="0" algn="ctr">
              <a:spcBef>
                <a:spcPts val="0"/>
              </a:spcBef>
              <a:spcAft>
                <a:spcPts val="0"/>
              </a:spcAft>
              <a:buNone/>
              <a:defRPr sz="2400">
                <a:solidFill>
                  <a:schemeClr val="accent2"/>
                </a:solidFill>
                <a:latin typeface="Roboto Slab Light"/>
                <a:ea typeface="Roboto Slab Light"/>
                <a:cs typeface="Roboto Slab Light"/>
                <a:sym typeface="Roboto Slab Light"/>
              </a:defRPr>
            </a:lvl4pPr>
            <a:lvl5pPr lvl="4" rtl="0" algn="ctr">
              <a:spcBef>
                <a:spcPts val="0"/>
              </a:spcBef>
              <a:spcAft>
                <a:spcPts val="0"/>
              </a:spcAft>
              <a:buNone/>
              <a:defRPr sz="2400">
                <a:solidFill>
                  <a:schemeClr val="accent2"/>
                </a:solidFill>
                <a:latin typeface="Roboto Slab Light"/>
                <a:ea typeface="Roboto Slab Light"/>
                <a:cs typeface="Roboto Slab Light"/>
                <a:sym typeface="Roboto Slab Light"/>
              </a:defRPr>
            </a:lvl5pPr>
            <a:lvl6pPr lvl="5" rtl="0" algn="ctr">
              <a:spcBef>
                <a:spcPts val="0"/>
              </a:spcBef>
              <a:spcAft>
                <a:spcPts val="0"/>
              </a:spcAft>
              <a:buNone/>
              <a:defRPr sz="2400">
                <a:solidFill>
                  <a:schemeClr val="accent2"/>
                </a:solidFill>
                <a:latin typeface="Roboto Slab Light"/>
                <a:ea typeface="Roboto Slab Light"/>
                <a:cs typeface="Roboto Slab Light"/>
                <a:sym typeface="Roboto Slab Light"/>
              </a:defRPr>
            </a:lvl6pPr>
            <a:lvl7pPr lvl="6" rtl="0" algn="ctr">
              <a:spcBef>
                <a:spcPts val="0"/>
              </a:spcBef>
              <a:spcAft>
                <a:spcPts val="0"/>
              </a:spcAft>
              <a:buNone/>
              <a:defRPr sz="2400">
                <a:solidFill>
                  <a:schemeClr val="accent2"/>
                </a:solidFill>
                <a:latin typeface="Roboto Slab Light"/>
                <a:ea typeface="Roboto Slab Light"/>
                <a:cs typeface="Roboto Slab Light"/>
                <a:sym typeface="Roboto Slab Light"/>
              </a:defRPr>
            </a:lvl7pPr>
            <a:lvl8pPr lvl="7" rtl="0" algn="ctr">
              <a:spcBef>
                <a:spcPts val="0"/>
              </a:spcBef>
              <a:spcAft>
                <a:spcPts val="0"/>
              </a:spcAft>
              <a:buNone/>
              <a:defRPr sz="2400">
                <a:solidFill>
                  <a:schemeClr val="accent2"/>
                </a:solidFill>
                <a:latin typeface="Roboto Slab Light"/>
                <a:ea typeface="Roboto Slab Light"/>
                <a:cs typeface="Roboto Slab Light"/>
                <a:sym typeface="Roboto Slab Light"/>
              </a:defRPr>
            </a:lvl8pPr>
            <a:lvl9pPr lvl="8" rtl="0" algn="ctr">
              <a:spcBef>
                <a:spcPts val="0"/>
              </a:spcBef>
              <a:spcAft>
                <a:spcPts val="0"/>
              </a:spcAft>
              <a:buNone/>
              <a:defRPr sz="2400">
                <a:solidFill>
                  <a:schemeClr val="accent2"/>
                </a:solidFill>
                <a:latin typeface="Roboto Slab Light"/>
                <a:ea typeface="Roboto Slab Light"/>
                <a:cs typeface="Roboto Slab Light"/>
                <a:sym typeface="Roboto Slab Light"/>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Jockey One"/>
              <a:buNone/>
              <a:defRPr sz="2800">
                <a:latin typeface="Jockey One"/>
                <a:ea typeface="Jockey One"/>
                <a:cs typeface="Jockey One"/>
                <a:sym typeface="Jockey One"/>
              </a:defRPr>
            </a:lvl1pPr>
            <a:lvl2pPr lvl="1">
              <a:spcBef>
                <a:spcPts val="0"/>
              </a:spcBef>
              <a:spcAft>
                <a:spcPts val="0"/>
              </a:spcAft>
              <a:buSzPts val="2800"/>
              <a:buFont typeface="Jockey One"/>
              <a:buNone/>
              <a:defRPr sz="2800">
                <a:latin typeface="Jockey One"/>
                <a:ea typeface="Jockey One"/>
                <a:cs typeface="Jockey One"/>
                <a:sym typeface="Jockey One"/>
              </a:defRPr>
            </a:lvl2pPr>
            <a:lvl3pPr lvl="2">
              <a:spcBef>
                <a:spcPts val="0"/>
              </a:spcBef>
              <a:spcAft>
                <a:spcPts val="0"/>
              </a:spcAft>
              <a:buSzPts val="2800"/>
              <a:buFont typeface="Jockey One"/>
              <a:buNone/>
              <a:defRPr sz="2800">
                <a:latin typeface="Jockey One"/>
                <a:ea typeface="Jockey One"/>
                <a:cs typeface="Jockey One"/>
                <a:sym typeface="Jockey One"/>
              </a:defRPr>
            </a:lvl3pPr>
            <a:lvl4pPr lvl="3">
              <a:spcBef>
                <a:spcPts val="0"/>
              </a:spcBef>
              <a:spcAft>
                <a:spcPts val="0"/>
              </a:spcAft>
              <a:buSzPts val="2800"/>
              <a:buFont typeface="Jockey One"/>
              <a:buNone/>
              <a:defRPr sz="2800">
                <a:latin typeface="Jockey One"/>
                <a:ea typeface="Jockey One"/>
                <a:cs typeface="Jockey One"/>
                <a:sym typeface="Jockey One"/>
              </a:defRPr>
            </a:lvl4pPr>
            <a:lvl5pPr lvl="4">
              <a:spcBef>
                <a:spcPts val="0"/>
              </a:spcBef>
              <a:spcAft>
                <a:spcPts val="0"/>
              </a:spcAft>
              <a:buSzPts val="2800"/>
              <a:buFont typeface="Jockey One"/>
              <a:buNone/>
              <a:defRPr sz="2800">
                <a:latin typeface="Jockey One"/>
                <a:ea typeface="Jockey One"/>
                <a:cs typeface="Jockey One"/>
                <a:sym typeface="Jockey One"/>
              </a:defRPr>
            </a:lvl5pPr>
            <a:lvl6pPr lvl="5">
              <a:spcBef>
                <a:spcPts val="0"/>
              </a:spcBef>
              <a:spcAft>
                <a:spcPts val="0"/>
              </a:spcAft>
              <a:buSzPts val="2800"/>
              <a:buFont typeface="Jockey One"/>
              <a:buNone/>
              <a:defRPr sz="2800">
                <a:latin typeface="Jockey One"/>
                <a:ea typeface="Jockey One"/>
                <a:cs typeface="Jockey One"/>
                <a:sym typeface="Jockey One"/>
              </a:defRPr>
            </a:lvl6pPr>
            <a:lvl7pPr lvl="6">
              <a:spcBef>
                <a:spcPts val="0"/>
              </a:spcBef>
              <a:spcAft>
                <a:spcPts val="0"/>
              </a:spcAft>
              <a:buSzPts val="2800"/>
              <a:buFont typeface="Jockey One"/>
              <a:buNone/>
              <a:defRPr sz="2800">
                <a:latin typeface="Jockey One"/>
                <a:ea typeface="Jockey One"/>
                <a:cs typeface="Jockey One"/>
                <a:sym typeface="Jockey One"/>
              </a:defRPr>
            </a:lvl7pPr>
            <a:lvl8pPr lvl="7">
              <a:spcBef>
                <a:spcPts val="0"/>
              </a:spcBef>
              <a:spcAft>
                <a:spcPts val="0"/>
              </a:spcAft>
              <a:buSzPts val="2800"/>
              <a:buFont typeface="Jockey One"/>
              <a:buNone/>
              <a:defRPr sz="2800">
                <a:latin typeface="Jockey One"/>
                <a:ea typeface="Jockey One"/>
                <a:cs typeface="Jockey One"/>
                <a:sym typeface="Jockey One"/>
              </a:defRPr>
            </a:lvl8pPr>
            <a:lvl9pPr lvl="8">
              <a:spcBef>
                <a:spcPts val="0"/>
              </a:spcBef>
              <a:spcAft>
                <a:spcPts val="0"/>
              </a:spcAft>
              <a:buSzPts val="2800"/>
              <a:buFont typeface="Jockey One"/>
              <a:buNone/>
              <a:defRPr sz="2800">
                <a:latin typeface="Jockey One"/>
                <a:ea typeface="Jockey One"/>
                <a:cs typeface="Jockey One"/>
                <a:sym typeface="Jockey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Hind Vadodara Light"/>
              <a:buChar char="●"/>
              <a:defRPr sz="1200">
                <a:latin typeface="Hind Vadodara Light"/>
                <a:ea typeface="Hind Vadodara Light"/>
                <a:cs typeface="Hind Vadodara Light"/>
                <a:sym typeface="Hind Vadodara Light"/>
              </a:defRPr>
            </a:lvl1pPr>
            <a:lvl2pPr indent="-304800" lvl="1" marL="914400">
              <a:lnSpc>
                <a:spcPct val="115000"/>
              </a:lnSpc>
              <a:spcBef>
                <a:spcPts val="1600"/>
              </a:spcBef>
              <a:spcAft>
                <a:spcPts val="0"/>
              </a:spcAft>
              <a:buSzPts val="1200"/>
              <a:buFont typeface="Hind Vadodara Light"/>
              <a:buChar char="○"/>
              <a:defRPr sz="1200">
                <a:latin typeface="Hind Vadodara Light"/>
                <a:ea typeface="Hind Vadodara Light"/>
                <a:cs typeface="Hind Vadodara Light"/>
                <a:sym typeface="Hind Vadodara Light"/>
              </a:defRPr>
            </a:lvl2pPr>
            <a:lvl3pPr indent="-304800" lvl="2" marL="1371600">
              <a:lnSpc>
                <a:spcPct val="115000"/>
              </a:lnSpc>
              <a:spcBef>
                <a:spcPts val="1600"/>
              </a:spcBef>
              <a:spcAft>
                <a:spcPts val="0"/>
              </a:spcAft>
              <a:buSzPts val="1200"/>
              <a:buFont typeface="Hind Vadodara Light"/>
              <a:buChar char="■"/>
              <a:defRPr sz="1200">
                <a:latin typeface="Hind Vadodara Light"/>
                <a:ea typeface="Hind Vadodara Light"/>
                <a:cs typeface="Hind Vadodara Light"/>
                <a:sym typeface="Hind Vadodara Light"/>
              </a:defRPr>
            </a:lvl3pPr>
            <a:lvl4pPr indent="-304800" lvl="3" marL="1828800">
              <a:lnSpc>
                <a:spcPct val="115000"/>
              </a:lnSpc>
              <a:spcBef>
                <a:spcPts val="1600"/>
              </a:spcBef>
              <a:spcAft>
                <a:spcPts val="0"/>
              </a:spcAft>
              <a:buSzPts val="1200"/>
              <a:buFont typeface="Hind Vadodara Light"/>
              <a:buChar char="●"/>
              <a:defRPr sz="1200">
                <a:latin typeface="Hind Vadodara Light"/>
                <a:ea typeface="Hind Vadodara Light"/>
                <a:cs typeface="Hind Vadodara Light"/>
                <a:sym typeface="Hind Vadodara Light"/>
              </a:defRPr>
            </a:lvl4pPr>
            <a:lvl5pPr indent="-304800" lvl="4" marL="2286000">
              <a:lnSpc>
                <a:spcPct val="115000"/>
              </a:lnSpc>
              <a:spcBef>
                <a:spcPts val="1600"/>
              </a:spcBef>
              <a:spcAft>
                <a:spcPts val="0"/>
              </a:spcAft>
              <a:buSzPts val="1200"/>
              <a:buFont typeface="Hind Vadodara Light"/>
              <a:buChar char="○"/>
              <a:defRPr sz="1200">
                <a:latin typeface="Hind Vadodara Light"/>
                <a:ea typeface="Hind Vadodara Light"/>
                <a:cs typeface="Hind Vadodara Light"/>
                <a:sym typeface="Hind Vadodara Light"/>
              </a:defRPr>
            </a:lvl5pPr>
            <a:lvl6pPr indent="-304800" lvl="5" marL="2743200">
              <a:lnSpc>
                <a:spcPct val="115000"/>
              </a:lnSpc>
              <a:spcBef>
                <a:spcPts val="1600"/>
              </a:spcBef>
              <a:spcAft>
                <a:spcPts val="0"/>
              </a:spcAft>
              <a:buSzPts val="1200"/>
              <a:buFont typeface="Hind Vadodara Light"/>
              <a:buChar char="■"/>
              <a:defRPr sz="1200">
                <a:latin typeface="Hind Vadodara Light"/>
                <a:ea typeface="Hind Vadodara Light"/>
                <a:cs typeface="Hind Vadodara Light"/>
                <a:sym typeface="Hind Vadodara Light"/>
              </a:defRPr>
            </a:lvl6pPr>
            <a:lvl7pPr indent="-304800" lvl="6" marL="3200400">
              <a:lnSpc>
                <a:spcPct val="115000"/>
              </a:lnSpc>
              <a:spcBef>
                <a:spcPts val="1600"/>
              </a:spcBef>
              <a:spcAft>
                <a:spcPts val="0"/>
              </a:spcAft>
              <a:buSzPts val="1200"/>
              <a:buFont typeface="Hind Vadodara Light"/>
              <a:buChar char="●"/>
              <a:defRPr sz="1200">
                <a:latin typeface="Hind Vadodara Light"/>
                <a:ea typeface="Hind Vadodara Light"/>
                <a:cs typeface="Hind Vadodara Light"/>
                <a:sym typeface="Hind Vadodara Light"/>
              </a:defRPr>
            </a:lvl7pPr>
            <a:lvl8pPr indent="-304800" lvl="7" marL="3657600">
              <a:lnSpc>
                <a:spcPct val="115000"/>
              </a:lnSpc>
              <a:spcBef>
                <a:spcPts val="1600"/>
              </a:spcBef>
              <a:spcAft>
                <a:spcPts val="0"/>
              </a:spcAft>
              <a:buSzPts val="1200"/>
              <a:buFont typeface="Hind Vadodara Light"/>
              <a:buChar char="○"/>
              <a:defRPr sz="1200">
                <a:latin typeface="Hind Vadodara Light"/>
                <a:ea typeface="Hind Vadodara Light"/>
                <a:cs typeface="Hind Vadodara Light"/>
                <a:sym typeface="Hind Vadodara Light"/>
              </a:defRPr>
            </a:lvl8pPr>
            <a:lvl9pPr indent="-304800" lvl="8" marL="4114800">
              <a:lnSpc>
                <a:spcPct val="115000"/>
              </a:lnSpc>
              <a:spcBef>
                <a:spcPts val="1600"/>
              </a:spcBef>
              <a:spcAft>
                <a:spcPts val="1600"/>
              </a:spcAft>
              <a:buSzPts val="1200"/>
              <a:buFont typeface="Hind Vadodara Light"/>
              <a:buChar char="■"/>
              <a:defRPr sz="1200">
                <a:latin typeface="Hind Vadodara Light"/>
                <a:ea typeface="Hind Vadodara Light"/>
                <a:cs typeface="Hind Vadodara Light"/>
                <a:sym typeface="Hind Vadodara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5.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 Id="rId3"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5.png"/><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7.jpg"/><Relationship Id="rId9" Type="http://schemas.openxmlformats.org/officeDocument/2006/relationships/image" Target="../media/image3.png"/><Relationship Id="rId5" Type="http://schemas.openxmlformats.org/officeDocument/2006/relationships/image" Target="../media/image6.png"/><Relationship Id="rId6" Type="http://schemas.openxmlformats.org/officeDocument/2006/relationships/hyperlink" Target="http://drive.google.com/file/d/1QP-wqFtSaEgmlJnok0-UDGxzhA1AW5vG/view" TargetMode="External"/><Relationship Id="rId7" Type="http://schemas.openxmlformats.org/officeDocument/2006/relationships/image" Target="../media/image4.png"/><Relationship Id="rId8" Type="http://schemas.openxmlformats.org/officeDocument/2006/relationships/hyperlink" Target="http://drive.google.com/file/d/1KaruMp4ToheIkrXOzDFoidPdlvpvt4LN/view"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 Id="rId3" Type="http://schemas.openxmlformats.org/officeDocument/2006/relationships/image" Target="../media/image1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5" name="Shape 105"/>
        <p:cNvGrpSpPr/>
        <p:nvPr/>
      </p:nvGrpSpPr>
      <p:grpSpPr>
        <a:xfrm>
          <a:off x="0" y="0"/>
          <a:ext cx="0" cy="0"/>
          <a:chOff x="0" y="0"/>
          <a:chExt cx="0" cy="0"/>
        </a:xfrm>
      </p:grpSpPr>
      <p:sp>
        <p:nvSpPr>
          <p:cNvPr id="106" name="Google Shape;106;p22"/>
          <p:cNvSpPr txBox="1"/>
          <p:nvPr>
            <p:ph type="ctrTitle"/>
          </p:nvPr>
        </p:nvSpPr>
        <p:spPr>
          <a:xfrm>
            <a:off x="2880680" y="281431"/>
            <a:ext cx="64044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National Arena’ 21</a:t>
            </a:r>
            <a:endParaRPr/>
          </a:p>
        </p:txBody>
      </p:sp>
      <p:sp>
        <p:nvSpPr>
          <p:cNvPr id="107" name="Google Shape;107;p22"/>
          <p:cNvSpPr txBox="1"/>
          <p:nvPr>
            <p:ph idx="1" type="subTitle"/>
          </p:nvPr>
        </p:nvSpPr>
        <p:spPr>
          <a:xfrm>
            <a:off x="2914600" y="2161125"/>
            <a:ext cx="4433700" cy="19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Date: 13 September 2021</a:t>
            </a:r>
            <a:endParaRPr/>
          </a:p>
          <a:p>
            <a:pPr indent="0" lvl="0" marL="0" rtl="0" algn="l">
              <a:spcBef>
                <a:spcPts val="0"/>
              </a:spcBef>
              <a:spcAft>
                <a:spcPts val="0"/>
              </a:spcAft>
              <a:buNone/>
            </a:pPr>
            <a:r>
              <a:rPr lang="en"/>
              <a:t>Venue: Nanyang Auditorium</a:t>
            </a:r>
            <a:endParaRPr/>
          </a:p>
          <a:p>
            <a:pPr indent="0" lvl="0" marL="0" rtl="0" algn="l">
              <a:spcBef>
                <a:spcPts val="0"/>
              </a:spcBef>
              <a:spcAft>
                <a:spcPts val="0"/>
              </a:spcAft>
              <a:buNone/>
            </a:pPr>
            <a:r>
              <a:rPr lang="en"/>
              <a:t>Guest of Honour: CEO of Don Don Donki, CEO of Shopee</a:t>
            </a:r>
            <a:endParaRPr/>
          </a:p>
          <a:p>
            <a:pPr indent="0" lvl="0" marL="0" rtl="0" algn="l">
              <a:spcBef>
                <a:spcPts val="0"/>
              </a:spcBef>
              <a:spcAft>
                <a:spcPts val="0"/>
              </a:spcAft>
              <a:buNone/>
            </a:pPr>
            <a:r>
              <a:t/>
            </a:r>
            <a:endParaRPr/>
          </a:p>
        </p:txBody>
      </p:sp>
      <p:sp>
        <p:nvSpPr>
          <p:cNvPr id="108" name="Google Shape;108;p22"/>
          <p:cNvSpPr txBox="1"/>
          <p:nvPr/>
        </p:nvSpPr>
        <p:spPr>
          <a:xfrm>
            <a:off x="0" y="0"/>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800">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pic>
        <p:nvPicPr>
          <p:cNvPr id="268" name="Google Shape;268;p31"/>
          <p:cNvPicPr preferRelativeResize="0"/>
          <p:nvPr/>
        </p:nvPicPr>
        <p:blipFill rotWithShape="1">
          <a:blip r:embed="rId3">
            <a:alphaModFix/>
          </a:blip>
          <a:srcRect b="0" l="0" r="0" t="0"/>
          <a:stretch/>
        </p:blipFill>
        <p:spPr>
          <a:xfrm>
            <a:off x="-293900" y="-174725"/>
            <a:ext cx="9454598" cy="5318225"/>
          </a:xfrm>
          <a:prstGeom prst="rect">
            <a:avLst/>
          </a:prstGeom>
          <a:noFill/>
          <a:ln>
            <a:noFill/>
          </a:ln>
        </p:spPr>
      </p:pic>
      <p:sp>
        <p:nvSpPr>
          <p:cNvPr id="269" name="Google Shape;269;p31"/>
          <p:cNvSpPr txBox="1"/>
          <p:nvPr>
            <p:ph idx="2" type="title"/>
          </p:nvPr>
        </p:nvSpPr>
        <p:spPr>
          <a:xfrm>
            <a:off x="2828750" y="2426100"/>
            <a:ext cx="3519900" cy="900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000">
                <a:solidFill>
                  <a:schemeClr val="accent3"/>
                </a:solidFill>
              </a:rPr>
              <a:t>Card 3: Product Quality</a:t>
            </a:r>
            <a:endParaRPr sz="3000">
              <a:solidFill>
                <a:schemeClr val="accent3"/>
              </a:solidFill>
            </a:endParaRPr>
          </a:p>
        </p:txBody>
      </p:sp>
      <p:sp>
        <p:nvSpPr>
          <p:cNvPr id="270" name="Google Shape;270;p31"/>
          <p:cNvSpPr txBox="1"/>
          <p:nvPr>
            <p:ph idx="4294967295" type="title"/>
          </p:nvPr>
        </p:nvSpPr>
        <p:spPr>
          <a:xfrm>
            <a:off x="1472505" y="3472601"/>
            <a:ext cx="6467400" cy="84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200">
                <a:solidFill>
                  <a:schemeClr val="accent3"/>
                </a:solidFill>
              </a:rPr>
              <a:t>DO YOU THINK BUYING PRODUCT(S) FROM BRICK AND MORTAR SHOPS CAN ENSURE BETTER QUALITY OR NOT? DISCUSS.</a:t>
            </a:r>
            <a:endParaRPr sz="3200">
              <a:solidFill>
                <a:schemeClr val="accent3"/>
              </a:solidFill>
            </a:endParaRPr>
          </a:p>
        </p:txBody>
      </p:sp>
      <p:cxnSp>
        <p:nvCxnSpPr>
          <p:cNvPr id="271" name="Google Shape;271;p31"/>
          <p:cNvCxnSpPr/>
          <p:nvPr/>
        </p:nvCxnSpPr>
        <p:spPr>
          <a:xfrm>
            <a:off x="2947225" y="3287725"/>
            <a:ext cx="3361800" cy="8700"/>
          </a:xfrm>
          <a:prstGeom prst="straightConnector1">
            <a:avLst/>
          </a:prstGeom>
          <a:noFill/>
          <a:ln cap="flat" cmpd="sng" w="9525">
            <a:solidFill>
              <a:schemeClr val="accent3"/>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2"/>
          <p:cNvSpPr/>
          <p:nvPr/>
        </p:nvSpPr>
        <p:spPr>
          <a:xfrm>
            <a:off x="1972806" y="1877500"/>
            <a:ext cx="2943138" cy="1090505"/>
          </a:xfrm>
          <a:custGeom>
            <a:rect b="b" l="l" r="r" t="t"/>
            <a:pathLst>
              <a:path extrusionOk="0" h="24700" w="45600">
                <a:moveTo>
                  <a:pt x="1358" y="0"/>
                </a:moveTo>
                <a:lnTo>
                  <a:pt x="5429" y="0"/>
                </a:lnTo>
                <a:lnTo>
                  <a:pt x="43700" y="1900"/>
                </a:lnTo>
                <a:lnTo>
                  <a:pt x="45600" y="24700"/>
                </a:lnTo>
                <a:lnTo>
                  <a:pt x="0" y="24157"/>
                </a:lnTo>
                <a:close/>
              </a:path>
            </a:pathLst>
          </a:custGeom>
          <a:solidFill>
            <a:schemeClr val="accent1"/>
          </a:solidFill>
          <a:ln>
            <a:noFill/>
          </a:ln>
        </p:spPr>
      </p:sp>
      <p:sp>
        <p:nvSpPr>
          <p:cNvPr id="277" name="Google Shape;277;p32"/>
          <p:cNvSpPr txBox="1"/>
          <p:nvPr/>
        </p:nvSpPr>
        <p:spPr>
          <a:xfrm>
            <a:off x="2292459" y="2250188"/>
            <a:ext cx="2205300" cy="342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Jockey One"/>
                <a:ea typeface="Jockey One"/>
                <a:cs typeface="Jockey One"/>
                <a:sym typeface="Jockey One"/>
              </a:rPr>
              <a:t>PRODUCT QUALITY</a:t>
            </a:r>
            <a:endParaRPr sz="1800">
              <a:solidFill>
                <a:schemeClr val="accent3"/>
              </a:solidFill>
              <a:latin typeface="Jockey One"/>
              <a:ea typeface="Jockey One"/>
              <a:cs typeface="Jockey One"/>
              <a:sym typeface="Jockey One"/>
            </a:endParaRPr>
          </a:p>
        </p:txBody>
      </p:sp>
      <p:sp>
        <p:nvSpPr>
          <p:cNvPr id="278" name="Google Shape;278;p32"/>
          <p:cNvSpPr/>
          <p:nvPr/>
        </p:nvSpPr>
        <p:spPr>
          <a:xfrm rot="5400000">
            <a:off x="-1971287" y="1971288"/>
            <a:ext cx="5147175" cy="1204600"/>
          </a:xfrm>
          <a:prstGeom prst="flowChartManualInpu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2"/>
          <p:cNvSpPr txBox="1"/>
          <p:nvPr>
            <p:ph type="title"/>
          </p:nvPr>
        </p:nvSpPr>
        <p:spPr>
          <a:xfrm rot="-5400000">
            <a:off x="-2016425" y="2267175"/>
            <a:ext cx="51501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3"/>
                </a:solidFill>
              </a:rPr>
              <a:t>IN-STORE SHOPPING</a:t>
            </a:r>
            <a:endParaRPr>
              <a:solidFill>
                <a:schemeClr val="accent3"/>
              </a:solidFill>
            </a:endParaRPr>
          </a:p>
        </p:txBody>
      </p:sp>
      <p:sp>
        <p:nvSpPr>
          <p:cNvPr id="280" name="Google Shape;280;p32"/>
          <p:cNvSpPr txBox="1"/>
          <p:nvPr/>
        </p:nvSpPr>
        <p:spPr>
          <a:xfrm>
            <a:off x="6236950" y="835825"/>
            <a:ext cx="2288400" cy="57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Jockey One"/>
                <a:ea typeface="Jockey One"/>
                <a:cs typeface="Jockey One"/>
                <a:sym typeface="Jockey One"/>
              </a:rPr>
              <a:t>TOUCH AND FEEL PRODUCT</a:t>
            </a:r>
            <a:endParaRPr>
              <a:solidFill>
                <a:schemeClr val="accent1"/>
              </a:solidFill>
              <a:latin typeface="Jockey One"/>
              <a:ea typeface="Jockey One"/>
              <a:cs typeface="Jockey One"/>
              <a:sym typeface="Jockey One"/>
            </a:endParaRPr>
          </a:p>
        </p:txBody>
      </p:sp>
      <p:sp>
        <p:nvSpPr>
          <p:cNvPr id="281" name="Google Shape;281;p32"/>
          <p:cNvSpPr/>
          <p:nvPr/>
        </p:nvSpPr>
        <p:spPr>
          <a:xfrm>
            <a:off x="5775556" y="894111"/>
            <a:ext cx="359625" cy="420700"/>
          </a:xfrm>
          <a:custGeom>
            <a:rect b="b" l="l" r="r" t="t"/>
            <a:pathLst>
              <a:path extrusionOk="0" h="16828" w="14385">
                <a:moveTo>
                  <a:pt x="0" y="4071"/>
                </a:moveTo>
                <a:lnTo>
                  <a:pt x="13843" y="0"/>
                </a:lnTo>
                <a:lnTo>
                  <a:pt x="14385" y="16828"/>
                </a:lnTo>
                <a:lnTo>
                  <a:pt x="2986" y="15471"/>
                </a:lnTo>
                <a:close/>
              </a:path>
            </a:pathLst>
          </a:custGeom>
          <a:solidFill>
            <a:schemeClr val="accent2"/>
          </a:solidFill>
          <a:ln>
            <a:noFill/>
          </a:ln>
        </p:spPr>
      </p:sp>
      <p:sp>
        <p:nvSpPr>
          <p:cNvPr id="282" name="Google Shape;282;p32"/>
          <p:cNvSpPr txBox="1"/>
          <p:nvPr/>
        </p:nvSpPr>
        <p:spPr>
          <a:xfrm>
            <a:off x="5548081" y="1023029"/>
            <a:ext cx="577800" cy="203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accent3"/>
                </a:solidFill>
                <a:latin typeface="Jockey One"/>
                <a:ea typeface="Jockey One"/>
                <a:cs typeface="Jockey One"/>
                <a:sym typeface="Jockey One"/>
              </a:rPr>
              <a:t>01</a:t>
            </a:r>
            <a:endParaRPr>
              <a:solidFill>
                <a:schemeClr val="accent3"/>
              </a:solidFill>
              <a:latin typeface="Jockey One"/>
              <a:ea typeface="Jockey One"/>
              <a:cs typeface="Jockey One"/>
              <a:sym typeface="Jockey One"/>
            </a:endParaRPr>
          </a:p>
        </p:txBody>
      </p:sp>
      <p:sp>
        <p:nvSpPr>
          <p:cNvPr id="283" name="Google Shape;283;p32"/>
          <p:cNvSpPr/>
          <p:nvPr/>
        </p:nvSpPr>
        <p:spPr>
          <a:xfrm>
            <a:off x="5736905" y="2295698"/>
            <a:ext cx="359625" cy="420700"/>
          </a:xfrm>
          <a:custGeom>
            <a:rect b="b" l="l" r="r" t="t"/>
            <a:pathLst>
              <a:path extrusionOk="0" h="16828" w="14385">
                <a:moveTo>
                  <a:pt x="0" y="4071"/>
                </a:moveTo>
                <a:lnTo>
                  <a:pt x="13843" y="0"/>
                </a:lnTo>
                <a:lnTo>
                  <a:pt x="14385" y="16828"/>
                </a:lnTo>
                <a:lnTo>
                  <a:pt x="2986" y="15471"/>
                </a:lnTo>
                <a:close/>
              </a:path>
            </a:pathLst>
          </a:custGeom>
          <a:solidFill>
            <a:schemeClr val="accent2"/>
          </a:solidFill>
          <a:ln>
            <a:noFill/>
          </a:ln>
        </p:spPr>
      </p:sp>
      <p:sp>
        <p:nvSpPr>
          <p:cNvPr id="284" name="Google Shape;284;p32"/>
          <p:cNvSpPr txBox="1"/>
          <p:nvPr/>
        </p:nvSpPr>
        <p:spPr>
          <a:xfrm>
            <a:off x="5509430" y="2424616"/>
            <a:ext cx="577800" cy="203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accent3"/>
                </a:solidFill>
                <a:latin typeface="Jockey One"/>
                <a:ea typeface="Jockey One"/>
                <a:cs typeface="Jockey One"/>
                <a:sym typeface="Jockey One"/>
              </a:rPr>
              <a:t>02</a:t>
            </a:r>
            <a:endParaRPr>
              <a:solidFill>
                <a:schemeClr val="accent3"/>
              </a:solidFill>
              <a:latin typeface="Jockey One"/>
              <a:ea typeface="Jockey One"/>
              <a:cs typeface="Jockey One"/>
              <a:sym typeface="Jockey One"/>
            </a:endParaRPr>
          </a:p>
        </p:txBody>
      </p:sp>
      <p:sp>
        <p:nvSpPr>
          <p:cNvPr id="285" name="Google Shape;285;p32"/>
          <p:cNvSpPr/>
          <p:nvPr/>
        </p:nvSpPr>
        <p:spPr>
          <a:xfrm flipH="1">
            <a:off x="5819890" y="3772070"/>
            <a:ext cx="359625" cy="420700"/>
          </a:xfrm>
          <a:custGeom>
            <a:rect b="b" l="l" r="r" t="t"/>
            <a:pathLst>
              <a:path extrusionOk="0" h="16828" w="14385">
                <a:moveTo>
                  <a:pt x="0" y="4071"/>
                </a:moveTo>
                <a:lnTo>
                  <a:pt x="13843" y="0"/>
                </a:lnTo>
                <a:lnTo>
                  <a:pt x="14385" y="16828"/>
                </a:lnTo>
                <a:lnTo>
                  <a:pt x="2986" y="15471"/>
                </a:lnTo>
                <a:close/>
              </a:path>
            </a:pathLst>
          </a:custGeom>
          <a:solidFill>
            <a:schemeClr val="accent2"/>
          </a:solidFill>
          <a:ln>
            <a:noFill/>
          </a:ln>
        </p:spPr>
      </p:sp>
      <p:sp>
        <p:nvSpPr>
          <p:cNvPr id="286" name="Google Shape;286;p32"/>
          <p:cNvSpPr txBox="1"/>
          <p:nvPr/>
        </p:nvSpPr>
        <p:spPr>
          <a:xfrm>
            <a:off x="5585630" y="3900988"/>
            <a:ext cx="577800" cy="203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accent3"/>
                </a:solidFill>
                <a:latin typeface="Jockey One"/>
                <a:ea typeface="Jockey One"/>
                <a:cs typeface="Jockey One"/>
                <a:sym typeface="Jockey One"/>
              </a:rPr>
              <a:t>03</a:t>
            </a:r>
            <a:endParaRPr>
              <a:solidFill>
                <a:schemeClr val="accent3"/>
              </a:solidFill>
              <a:latin typeface="Jockey One"/>
              <a:ea typeface="Jockey One"/>
              <a:cs typeface="Jockey One"/>
              <a:sym typeface="Jockey One"/>
            </a:endParaRPr>
          </a:p>
        </p:txBody>
      </p:sp>
      <p:sp>
        <p:nvSpPr>
          <p:cNvPr id="287" name="Google Shape;287;p32"/>
          <p:cNvSpPr/>
          <p:nvPr/>
        </p:nvSpPr>
        <p:spPr>
          <a:xfrm>
            <a:off x="3604156" y="1099275"/>
            <a:ext cx="2069625" cy="705700"/>
          </a:xfrm>
          <a:custGeom>
            <a:rect b="b" l="l" r="r" t="t"/>
            <a:pathLst>
              <a:path extrusionOk="0" h="28228" w="82785">
                <a:moveTo>
                  <a:pt x="0" y="28228"/>
                </a:moveTo>
                <a:lnTo>
                  <a:pt x="20900" y="0"/>
                </a:lnTo>
                <a:lnTo>
                  <a:pt x="82785" y="0"/>
                </a:lnTo>
              </a:path>
            </a:pathLst>
          </a:custGeom>
          <a:noFill/>
          <a:ln cap="flat" cmpd="sng" w="9525">
            <a:solidFill>
              <a:schemeClr val="accent2"/>
            </a:solidFill>
            <a:prstDash val="solid"/>
            <a:round/>
            <a:headEnd len="med" w="med" type="none"/>
            <a:tailEnd len="med" w="med" type="none"/>
          </a:ln>
        </p:spPr>
      </p:sp>
      <p:sp>
        <p:nvSpPr>
          <p:cNvPr id="288" name="Google Shape;288;p32"/>
          <p:cNvSpPr/>
          <p:nvPr/>
        </p:nvSpPr>
        <p:spPr>
          <a:xfrm>
            <a:off x="3557509" y="3088148"/>
            <a:ext cx="2205325" cy="1140000"/>
          </a:xfrm>
          <a:custGeom>
            <a:rect b="b" l="l" r="r" t="t"/>
            <a:pathLst>
              <a:path extrusionOk="0" h="45600" w="88213">
                <a:moveTo>
                  <a:pt x="0" y="0"/>
                </a:moveTo>
                <a:lnTo>
                  <a:pt x="46413" y="45600"/>
                </a:lnTo>
                <a:lnTo>
                  <a:pt x="88213" y="38814"/>
                </a:lnTo>
              </a:path>
            </a:pathLst>
          </a:custGeom>
          <a:noFill/>
          <a:ln cap="flat" cmpd="sng" w="9525">
            <a:solidFill>
              <a:schemeClr val="accent2"/>
            </a:solidFill>
            <a:prstDash val="solid"/>
            <a:round/>
            <a:headEnd len="med" w="med" type="none"/>
            <a:tailEnd len="med" w="med" type="none"/>
          </a:ln>
        </p:spPr>
      </p:sp>
      <p:sp>
        <p:nvSpPr>
          <p:cNvPr id="289" name="Google Shape;289;p32"/>
          <p:cNvSpPr/>
          <p:nvPr/>
        </p:nvSpPr>
        <p:spPr>
          <a:xfrm>
            <a:off x="4950308" y="2478750"/>
            <a:ext cx="716722" cy="72651"/>
          </a:xfrm>
          <a:custGeom>
            <a:rect b="b" l="l" r="r" t="t"/>
            <a:pathLst>
              <a:path extrusionOk="0" h="1900" w="25786">
                <a:moveTo>
                  <a:pt x="0" y="0"/>
                </a:moveTo>
                <a:lnTo>
                  <a:pt x="25786" y="1900"/>
                </a:lnTo>
              </a:path>
            </a:pathLst>
          </a:custGeom>
          <a:noFill/>
          <a:ln cap="flat" cmpd="sng" w="9525">
            <a:solidFill>
              <a:schemeClr val="accent2"/>
            </a:solidFill>
            <a:prstDash val="solid"/>
            <a:round/>
            <a:headEnd len="med" w="med" type="none"/>
            <a:tailEnd len="med" w="med" type="none"/>
          </a:ln>
        </p:spPr>
      </p:sp>
      <p:sp>
        <p:nvSpPr>
          <p:cNvPr id="290" name="Google Shape;290;p32"/>
          <p:cNvSpPr txBox="1"/>
          <p:nvPr/>
        </p:nvSpPr>
        <p:spPr>
          <a:xfrm>
            <a:off x="6236950" y="2242875"/>
            <a:ext cx="2288400" cy="57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Jockey One"/>
                <a:ea typeface="Jockey One"/>
                <a:cs typeface="Jockey One"/>
                <a:sym typeface="Jockey One"/>
              </a:rPr>
              <a:t>EASIER TO SPOT DEFECTS</a:t>
            </a:r>
            <a:endParaRPr>
              <a:solidFill>
                <a:schemeClr val="accent1"/>
              </a:solidFill>
              <a:latin typeface="Jockey One"/>
              <a:ea typeface="Jockey One"/>
              <a:cs typeface="Jockey One"/>
              <a:sym typeface="Jockey One"/>
            </a:endParaRPr>
          </a:p>
        </p:txBody>
      </p:sp>
      <p:sp>
        <p:nvSpPr>
          <p:cNvPr id="291" name="Google Shape;291;p32"/>
          <p:cNvSpPr txBox="1"/>
          <p:nvPr/>
        </p:nvSpPr>
        <p:spPr>
          <a:xfrm>
            <a:off x="6313150" y="3766875"/>
            <a:ext cx="2288400" cy="57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Jockey One"/>
                <a:ea typeface="Jockey One"/>
                <a:cs typeface="Jockey One"/>
                <a:sym typeface="Jockey One"/>
              </a:rPr>
              <a:t>ONLINE REVIEWS MAY NOT BE LEGITIMATE</a:t>
            </a:r>
            <a:endParaRPr>
              <a:solidFill>
                <a:schemeClr val="accent1"/>
              </a:solidFill>
              <a:latin typeface="Jockey One"/>
              <a:ea typeface="Jockey One"/>
              <a:cs typeface="Jockey One"/>
              <a:sym typeface="Jockey One"/>
            </a:endParaRPr>
          </a:p>
        </p:txBody>
      </p:sp>
      <p:sp>
        <p:nvSpPr>
          <p:cNvPr id="292" name="Google Shape;292;p32"/>
          <p:cNvSpPr txBox="1"/>
          <p:nvPr/>
        </p:nvSpPr>
        <p:spPr>
          <a:xfrm>
            <a:off x="3336750" y="264325"/>
            <a:ext cx="3658500" cy="57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accent1"/>
                </a:solidFill>
                <a:latin typeface="Jockey One"/>
                <a:ea typeface="Jockey One"/>
                <a:cs typeface="Jockey One"/>
                <a:sym typeface="Jockey One"/>
              </a:rPr>
              <a:t>Product Quality</a:t>
            </a:r>
            <a:endParaRPr sz="2600">
              <a:solidFill>
                <a:schemeClr val="accent1"/>
              </a:solidFill>
              <a:latin typeface="Jockey One"/>
              <a:ea typeface="Jockey One"/>
              <a:cs typeface="Jockey One"/>
              <a:sym typeface="Jockey On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3"/>
          <p:cNvSpPr/>
          <p:nvPr/>
        </p:nvSpPr>
        <p:spPr>
          <a:xfrm rot="5400000">
            <a:off x="-1971287" y="1971288"/>
            <a:ext cx="5147175" cy="1204600"/>
          </a:xfrm>
          <a:prstGeom prst="flowChartManualInpu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3"/>
          <p:cNvSpPr/>
          <p:nvPr/>
        </p:nvSpPr>
        <p:spPr>
          <a:xfrm flipH="1" rot="10800000">
            <a:off x="3905924" y="1779707"/>
            <a:ext cx="3094215" cy="1361218"/>
          </a:xfrm>
          <a:custGeom>
            <a:rect b="b" l="l" r="r" t="t"/>
            <a:pathLst>
              <a:path extrusionOk="0" h="19050" w="41910">
                <a:moveTo>
                  <a:pt x="2286" y="1524"/>
                </a:moveTo>
                <a:lnTo>
                  <a:pt x="0" y="19050"/>
                </a:lnTo>
                <a:lnTo>
                  <a:pt x="41910" y="16383"/>
                </a:lnTo>
                <a:lnTo>
                  <a:pt x="33147" y="0"/>
                </a:lnTo>
                <a:close/>
              </a:path>
            </a:pathLst>
          </a:custGeom>
          <a:solidFill>
            <a:schemeClr val="accent1"/>
          </a:solidFill>
          <a:ln>
            <a:noFill/>
          </a:ln>
        </p:spPr>
      </p:sp>
      <p:sp>
        <p:nvSpPr>
          <p:cNvPr id="299" name="Google Shape;299;p33"/>
          <p:cNvSpPr txBox="1"/>
          <p:nvPr>
            <p:ph idx="8" type="title"/>
          </p:nvPr>
        </p:nvSpPr>
        <p:spPr>
          <a:xfrm rot="-5400000">
            <a:off x="-2016425" y="2267175"/>
            <a:ext cx="51501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3"/>
                </a:solidFill>
              </a:rPr>
              <a:t>ONLINE SHOPPING</a:t>
            </a:r>
            <a:endParaRPr>
              <a:solidFill>
                <a:schemeClr val="accent3"/>
              </a:solidFill>
            </a:endParaRPr>
          </a:p>
        </p:txBody>
      </p:sp>
      <p:sp>
        <p:nvSpPr>
          <p:cNvPr id="300" name="Google Shape;300;p33"/>
          <p:cNvSpPr txBox="1"/>
          <p:nvPr>
            <p:ph idx="1" type="subTitle"/>
          </p:nvPr>
        </p:nvSpPr>
        <p:spPr>
          <a:xfrm>
            <a:off x="1310275" y="942850"/>
            <a:ext cx="2284500" cy="83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Hind Vadodara"/>
                <a:ea typeface="Hind Vadodara"/>
                <a:cs typeface="Hind Vadodara"/>
                <a:sym typeface="Hind Vadodara"/>
              </a:rPr>
              <a:t>Option for authorised brands</a:t>
            </a:r>
            <a:endParaRPr b="1" sz="1800">
              <a:latin typeface="Hind Vadodara"/>
              <a:ea typeface="Hind Vadodara"/>
              <a:cs typeface="Hind Vadodara"/>
              <a:sym typeface="Hind Vadodara"/>
            </a:endParaRPr>
          </a:p>
        </p:txBody>
      </p:sp>
      <p:sp>
        <p:nvSpPr>
          <p:cNvPr id="301" name="Google Shape;301;p33"/>
          <p:cNvSpPr txBox="1"/>
          <p:nvPr>
            <p:ph idx="6" type="ctrTitle"/>
          </p:nvPr>
        </p:nvSpPr>
        <p:spPr>
          <a:xfrm>
            <a:off x="4559911" y="2137047"/>
            <a:ext cx="1623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000">
                <a:solidFill>
                  <a:schemeClr val="accent3"/>
                </a:solidFill>
              </a:rPr>
              <a:t>E-COMMERCE</a:t>
            </a:r>
            <a:endParaRPr sz="2000">
              <a:solidFill>
                <a:schemeClr val="accent3"/>
              </a:solidFill>
            </a:endParaRPr>
          </a:p>
        </p:txBody>
      </p:sp>
      <p:cxnSp>
        <p:nvCxnSpPr>
          <p:cNvPr id="302" name="Google Shape;302;p33"/>
          <p:cNvCxnSpPr>
            <a:endCxn id="300" idx="3"/>
          </p:cNvCxnSpPr>
          <p:nvPr/>
        </p:nvCxnSpPr>
        <p:spPr>
          <a:xfrm rot="10800000">
            <a:off x="3594775" y="1361200"/>
            <a:ext cx="1005000" cy="450900"/>
          </a:xfrm>
          <a:prstGeom prst="straightConnector1">
            <a:avLst/>
          </a:prstGeom>
          <a:noFill/>
          <a:ln cap="flat" cmpd="sng" w="9525">
            <a:solidFill>
              <a:schemeClr val="dk2"/>
            </a:solidFill>
            <a:prstDash val="solid"/>
            <a:round/>
            <a:headEnd len="med" w="med" type="none"/>
            <a:tailEnd len="med" w="med" type="none"/>
          </a:ln>
        </p:spPr>
      </p:cxnSp>
      <p:sp>
        <p:nvSpPr>
          <p:cNvPr id="303" name="Google Shape;303;p33"/>
          <p:cNvSpPr txBox="1"/>
          <p:nvPr>
            <p:ph idx="1" type="subTitle"/>
          </p:nvPr>
        </p:nvSpPr>
        <p:spPr>
          <a:xfrm>
            <a:off x="1686627" y="3381250"/>
            <a:ext cx="19845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Hind Vadodara"/>
                <a:ea typeface="Hind Vadodara"/>
                <a:cs typeface="Hind Vadodara"/>
                <a:sym typeface="Hind Vadodara"/>
              </a:rPr>
              <a:t>Diversified suppliers</a:t>
            </a:r>
            <a:endParaRPr b="1" sz="1800">
              <a:latin typeface="Hind Vadodara"/>
              <a:ea typeface="Hind Vadodara"/>
              <a:cs typeface="Hind Vadodara"/>
              <a:sym typeface="Hind Vadodara"/>
            </a:endParaRPr>
          </a:p>
        </p:txBody>
      </p:sp>
      <p:cxnSp>
        <p:nvCxnSpPr>
          <p:cNvPr id="304" name="Google Shape;304;p33"/>
          <p:cNvCxnSpPr/>
          <p:nvPr/>
        </p:nvCxnSpPr>
        <p:spPr>
          <a:xfrm flipH="1">
            <a:off x="4948475" y="3108400"/>
            <a:ext cx="404100" cy="752700"/>
          </a:xfrm>
          <a:prstGeom prst="straightConnector1">
            <a:avLst/>
          </a:prstGeom>
          <a:noFill/>
          <a:ln cap="flat" cmpd="sng" w="9525">
            <a:solidFill>
              <a:schemeClr val="dk2"/>
            </a:solidFill>
            <a:prstDash val="solid"/>
            <a:round/>
            <a:headEnd len="med" w="med" type="none"/>
            <a:tailEnd len="med" w="med" type="none"/>
          </a:ln>
        </p:spPr>
      </p:cxnSp>
      <p:cxnSp>
        <p:nvCxnSpPr>
          <p:cNvPr id="305" name="Google Shape;305;p33"/>
          <p:cNvCxnSpPr>
            <a:endCxn id="303" idx="3"/>
          </p:cNvCxnSpPr>
          <p:nvPr/>
        </p:nvCxnSpPr>
        <p:spPr>
          <a:xfrm rot="10800000">
            <a:off x="3671127" y="3670150"/>
            <a:ext cx="1291200" cy="163200"/>
          </a:xfrm>
          <a:prstGeom prst="straightConnector1">
            <a:avLst/>
          </a:prstGeom>
          <a:noFill/>
          <a:ln cap="flat" cmpd="sng" w="9525">
            <a:solidFill>
              <a:schemeClr val="dk2"/>
            </a:solidFill>
            <a:prstDash val="solid"/>
            <a:round/>
            <a:headEnd len="med" w="med" type="none"/>
            <a:tailEnd len="med" w="med" type="none"/>
          </a:ln>
        </p:spPr>
      </p:cxnSp>
      <p:sp>
        <p:nvSpPr>
          <p:cNvPr id="306" name="Google Shape;306;p33"/>
          <p:cNvSpPr txBox="1"/>
          <p:nvPr>
            <p:ph idx="1" type="subTitle"/>
          </p:nvPr>
        </p:nvSpPr>
        <p:spPr>
          <a:xfrm>
            <a:off x="6473275" y="3424450"/>
            <a:ext cx="2359800" cy="83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Hind Vadodara"/>
                <a:ea typeface="Hind Vadodara"/>
                <a:cs typeface="Hind Vadodara"/>
                <a:sym typeface="Hind Vadodara"/>
              </a:rPr>
              <a:t>User’s feedbacks, reviews</a:t>
            </a:r>
            <a:endParaRPr b="1" sz="1800">
              <a:latin typeface="Hind Vadodara"/>
              <a:ea typeface="Hind Vadodara"/>
              <a:cs typeface="Hind Vadodara"/>
              <a:sym typeface="Hind Vadodara"/>
            </a:endParaRPr>
          </a:p>
        </p:txBody>
      </p:sp>
      <p:cxnSp>
        <p:nvCxnSpPr>
          <p:cNvPr id="307" name="Google Shape;307;p33"/>
          <p:cNvCxnSpPr>
            <a:endCxn id="306" idx="0"/>
          </p:cNvCxnSpPr>
          <p:nvPr/>
        </p:nvCxnSpPr>
        <p:spPr>
          <a:xfrm>
            <a:off x="6607075" y="2704150"/>
            <a:ext cx="1046100" cy="720300"/>
          </a:xfrm>
          <a:prstGeom prst="straightConnector1">
            <a:avLst/>
          </a:prstGeom>
          <a:noFill/>
          <a:ln cap="flat" cmpd="sng" w="9525">
            <a:solidFill>
              <a:schemeClr val="dk2"/>
            </a:solidFill>
            <a:prstDash val="solid"/>
            <a:round/>
            <a:headEnd len="med" w="med" type="none"/>
            <a:tailEnd len="med" w="med" type="none"/>
          </a:ln>
        </p:spPr>
      </p:cxnSp>
      <p:sp>
        <p:nvSpPr>
          <p:cNvPr id="308" name="Google Shape;308;p33"/>
          <p:cNvSpPr txBox="1"/>
          <p:nvPr/>
        </p:nvSpPr>
        <p:spPr>
          <a:xfrm>
            <a:off x="3336750" y="264325"/>
            <a:ext cx="3658500" cy="57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accent1"/>
                </a:solidFill>
                <a:latin typeface="Jockey One"/>
                <a:ea typeface="Jockey One"/>
                <a:cs typeface="Jockey One"/>
                <a:sym typeface="Jockey One"/>
              </a:rPr>
              <a:t>Product Quality</a:t>
            </a:r>
            <a:endParaRPr sz="2600">
              <a:solidFill>
                <a:schemeClr val="accent1"/>
              </a:solidFill>
              <a:latin typeface="Jockey One"/>
              <a:ea typeface="Jockey One"/>
              <a:cs typeface="Jockey One"/>
              <a:sym typeface="Jockey On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4"/>
          <p:cNvSpPr/>
          <p:nvPr/>
        </p:nvSpPr>
        <p:spPr>
          <a:xfrm>
            <a:off x="2130125" y="656650"/>
            <a:ext cx="5890033" cy="3827617"/>
          </a:xfrm>
          <a:custGeom>
            <a:rect b="b" l="l" r="r" t="t"/>
            <a:pathLst>
              <a:path extrusionOk="0" h="174797" w="268982">
                <a:moveTo>
                  <a:pt x="32571" y="0"/>
                </a:moveTo>
                <a:lnTo>
                  <a:pt x="42614" y="0"/>
                </a:lnTo>
                <a:lnTo>
                  <a:pt x="262739" y="8685"/>
                </a:lnTo>
                <a:lnTo>
                  <a:pt x="268982" y="173440"/>
                </a:lnTo>
                <a:lnTo>
                  <a:pt x="2986" y="174797"/>
                </a:lnTo>
                <a:lnTo>
                  <a:pt x="0" y="23614"/>
                </a:lnTo>
                <a:close/>
              </a:path>
            </a:pathLst>
          </a:custGeom>
          <a:solidFill>
            <a:schemeClr val="accent1"/>
          </a:solidFill>
          <a:ln>
            <a:noFill/>
          </a:ln>
        </p:spPr>
      </p:sp>
      <p:sp>
        <p:nvSpPr>
          <p:cNvPr id="314" name="Google Shape;314;p34"/>
          <p:cNvSpPr/>
          <p:nvPr/>
        </p:nvSpPr>
        <p:spPr>
          <a:xfrm flipH="1" rot="5400000">
            <a:off x="-1971287" y="1971288"/>
            <a:ext cx="5147175" cy="1204600"/>
          </a:xfrm>
          <a:prstGeom prst="flowChartManualInpu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4"/>
          <p:cNvSpPr txBox="1"/>
          <p:nvPr>
            <p:ph type="title"/>
          </p:nvPr>
        </p:nvSpPr>
        <p:spPr>
          <a:xfrm rot="-5400000">
            <a:off x="-2016425" y="2267175"/>
            <a:ext cx="51501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3"/>
                </a:solidFill>
              </a:rPr>
              <a:t>Pros vs Cons (Product Quality)</a:t>
            </a:r>
            <a:endParaRPr>
              <a:solidFill>
                <a:schemeClr val="accent3"/>
              </a:solidFill>
            </a:endParaRPr>
          </a:p>
        </p:txBody>
      </p:sp>
      <p:graphicFrame>
        <p:nvGraphicFramePr>
          <p:cNvPr id="316" name="Google Shape;316;p34"/>
          <p:cNvGraphicFramePr/>
          <p:nvPr/>
        </p:nvGraphicFramePr>
        <p:xfrm>
          <a:off x="2130125" y="731788"/>
          <a:ext cx="3000000" cy="3000000"/>
        </p:xfrm>
        <a:graphic>
          <a:graphicData uri="http://schemas.openxmlformats.org/drawingml/2006/table">
            <a:tbl>
              <a:tblPr>
                <a:noFill/>
                <a:tableStyleId>{237AAE7E-B473-4670-BF7F-A5C16FC128B6}</a:tableStyleId>
              </a:tblPr>
              <a:tblGrid>
                <a:gridCol w="1419175"/>
                <a:gridCol w="2426525"/>
                <a:gridCol w="1922850"/>
              </a:tblGrid>
              <a:tr h="1034425">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3"/>
                          </a:solidFill>
                          <a:latin typeface="Jockey One"/>
                          <a:ea typeface="Jockey One"/>
                          <a:cs typeface="Jockey One"/>
                          <a:sym typeface="Jockey One"/>
                        </a:rPr>
                        <a:t>Online Shopping</a:t>
                      </a:r>
                      <a:endParaRPr>
                        <a:solidFill>
                          <a:schemeClr val="accent3"/>
                        </a:solidFill>
                        <a:latin typeface="Jockey One"/>
                        <a:ea typeface="Jockey One"/>
                        <a:cs typeface="Jockey One"/>
                        <a:sym typeface="Jockey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3"/>
                          </a:solidFill>
                          <a:latin typeface="Jockey One"/>
                          <a:ea typeface="Jockey One"/>
                          <a:cs typeface="Jockey One"/>
                          <a:sym typeface="Jockey One"/>
                        </a:rPr>
                        <a:t>Brick &amp; Mortar Shop</a:t>
                      </a:r>
                      <a:endParaRPr>
                        <a:solidFill>
                          <a:schemeClr val="accent3"/>
                        </a:solidFill>
                        <a:latin typeface="Jockey One"/>
                        <a:ea typeface="Jockey One"/>
                        <a:cs typeface="Jockey One"/>
                        <a:sym typeface="Jockey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1711025">
                <a:tc>
                  <a:txBody>
                    <a:bodyPr/>
                    <a:lstStyle/>
                    <a:p>
                      <a:pPr indent="0" lvl="0" marL="0" rtl="0" algn="ctr">
                        <a:spcBef>
                          <a:spcPts val="0"/>
                        </a:spcBef>
                        <a:spcAft>
                          <a:spcPts val="0"/>
                        </a:spcAft>
                        <a:buNone/>
                      </a:pPr>
                      <a:r>
                        <a:rPr lang="en">
                          <a:solidFill>
                            <a:schemeClr val="accent3"/>
                          </a:solidFill>
                          <a:latin typeface="Jockey One"/>
                          <a:ea typeface="Jockey One"/>
                          <a:cs typeface="Jockey One"/>
                          <a:sym typeface="Jockey One"/>
                        </a:rPr>
                        <a:t>PROS</a:t>
                      </a:r>
                      <a:endParaRPr>
                        <a:solidFill>
                          <a:schemeClr val="accent3"/>
                        </a:solidFill>
                        <a:latin typeface="Jockey One"/>
                        <a:ea typeface="Jockey One"/>
                        <a:cs typeface="Jockey One"/>
                        <a:sym typeface="Jockey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Checks and Balances in place to ensure product quality - Official channels, product reviews, diversified options for comparison and well-established refund procedures</a:t>
                      </a:r>
                      <a:endParaRPr sz="1200">
                        <a:solidFill>
                          <a:schemeClr val="accent3"/>
                        </a:solidFill>
                        <a:latin typeface="Hind Vadodara Light"/>
                        <a:ea typeface="Hind Vadodara Light"/>
                        <a:cs typeface="Hind Vadodara Light"/>
                        <a:sym typeface="Hind Vadodara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Able to see and feel for product themselves</a:t>
                      </a:r>
                      <a:endParaRPr sz="1200">
                        <a:solidFill>
                          <a:schemeClr val="accent3"/>
                        </a:solidFill>
                        <a:latin typeface="Hind Vadodara Light"/>
                        <a:ea typeface="Hind Vadodara Light"/>
                        <a:cs typeface="Hind Vadodara Light"/>
                        <a:sym typeface="Hind Vadodara Ligh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885800">
                <a:tc>
                  <a:txBody>
                    <a:bodyPr/>
                    <a:lstStyle/>
                    <a:p>
                      <a:pPr indent="0" lvl="0" marL="0" rtl="0" algn="ctr">
                        <a:spcBef>
                          <a:spcPts val="0"/>
                        </a:spcBef>
                        <a:spcAft>
                          <a:spcPts val="0"/>
                        </a:spcAft>
                        <a:buNone/>
                      </a:pPr>
                      <a:r>
                        <a:rPr lang="en">
                          <a:solidFill>
                            <a:schemeClr val="accent3"/>
                          </a:solidFill>
                          <a:latin typeface="Jockey One"/>
                          <a:ea typeface="Jockey One"/>
                          <a:cs typeface="Jockey One"/>
                          <a:sym typeface="Jockey One"/>
                        </a:rPr>
                        <a:t>CONS</a:t>
                      </a:r>
                      <a:endParaRPr>
                        <a:solidFill>
                          <a:schemeClr val="accent3"/>
                        </a:solidFill>
                        <a:latin typeface="Jockey One"/>
                        <a:ea typeface="Jockey One"/>
                        <a:cs typeface="Jockey One"/>
                        <a:sym typeface="Jockey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Unable to see and feel the product themselves</a:t>
                      </a:r>
                      <a:endParaRPr sz="1200">
                        <a:solidFill>
                          <a:schemeClr val="accent3"/>
                        </a:solidFill>
                        <a:latin typeface="Hind Vadodara Light"/>
                        <a:ea typeface="Hind Vadodara Light"/>
                        <a:cs typeface="Hind Vadodara Light"/>
                        <a:sym typeface="Hind Vadodara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accent3"/>
                        </a:solidFill>
                        <a:latin typeface="Hind Vadodara Light"/>
                        <a:ea typeface="Hind Vadodara Light"/>
                        <a:cs typeface="Hind Vadodara Light"/>
                        <a:sym typeface="Hind Vadodara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5"/>
          <p:cNvSpPr/>
          <p:nvPr/>
        </p:nvSpPr>
        <p:spPr>
          <a:xfrm rot="5400000">
            <a:off x="-1971287" y="1971288"/>
            <a:ext cx="5147175" cy="1204600"/>
          </a:xfrm>
          <a:prstGeom prst="flowChartManualInpu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5"/>
          <p:cNvSpPr txBox="1"/>
          <p:nvPr>
            <p:ph idx="4" type="title"/>
          </p:nvPr>
        </p:nvSpPr>
        <p:spPr>
          <a:xfrm rot="-5400000">
            <a:off x="-2016425" y="2267175"/>
            <a:ext cx="51501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3"/>
                </a:solidFill>
              </a:rPr>
              <a:t>Choose a Card!</a:t>
            </a:r>
            <a:endParaRPr>
              <a:solidFill>
                <a:schemeClr val="accent3"/>
              </a:solidFill>
            </a:endParaRPr>
          </a:p>
        </p:txBody>
      </p:sp>
      <p:sp>
        <p:nvSpPr>
          <p:cNvPr id="323" name="Google Shape;323;p35"/>
          <p:cNvSpPr txBox="1"/>
          <p:nvPr>
            <p:ph type="ctrTitle"/>
          </p:nvPr>
        </p:nvSpPr>
        <p:spPr>
          <a:xfrm>
            <a:off x="5785381" y="2"/>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2</a:t>
            </a:r>
            <a:endParaRPr/>
          </a:p>
        </p:txBody>
      </p:sp>
      <p:sp>
        <p:nvSpPr>
          <p:cNvPr id="324" name="Google Shape;324;p35"/>
          <p:cNvSpPr txBox="1"/>
          <p:nvPr>
            <p:ph idx="3" type="ctrTitle"/>
          </p:nvPr>
        </p:nvSpPr>
        <p:spPr>
          <a:xfrm>
            <a:off x="3239819" y="2"/>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1</a:t>
            </a:r>
            <a:endParaRPr/>
          </a:p>
        </p:txBody>
      </p:sp>
      <p:pic>
        <p:nvPicPr>
          <p:cNvPr id="325" name="Google Shape;325;p35"/>
          <p:cNvPicPr preferRelativeResize="0"/>
          <p:nvPr/>
        </p:nvPicPr>
        <p:blipFill rotWithShape="1">
          <a:blip r:embed="rId3">
            <a:alphaModFix/>
          </a:blip>
          <a:srcRect b="0" l="0" r="0" t="0"/>
          <a:stretch/>
        </p:blipFill>
        <p:spPr>
          <a:xfrm>
            <a:off x="2985278" y="450088"/>
            <a:ext cx="1556992" cy="1826671"/>
          </a:xfrm>
          <a:prstGeom prst="rect">
            <a:avLst/>
          </a:prstGeom>
          <a:noFill/>
          <a:ln>
            <a:noFill/>
          </a:ln>
        </p:spPr>
      </p:pic>
      <p:pic>
        <p:nvPicPr>
          <p:cNvPr id="326" name="Google Shape;326;p35"/>
          <p:cNvPicPr preferRelativeResize="0"/>
          <p:nvPr/>
        </p:nvPicPr>
        <p:blipFill rotWithShape="1">
          <a:blip r:embed="rId4">
            <a:alphaModFix/>
          </a:blip>
          <a:srcRect b="0" l="0" r="0" t="0"/>
          <a:stretch/>
        </p:blipFill>
        <p:spPr>
          <a:xfrm>
            <a:off x="5530823" y="450111"/>
            <a:ext cx="1556992" cy="1826671"/>
          </a:xfrm>
          <a:prstGeom prst="rect">
            <a:avLst/>
          </a:prstGeom>
          <a:noFill/>
          <a:ln>
            <a:noFill/>
          </a:ln>
        </p:spPr>
      </p:pic>
      <p:sp>
        <p:nvSpPr>
          <p:cNvPr id="327" name="Google Shape;327;p35"/>
          <p:cNvSpPr/>
          <p:nvPr/>
        </p:nvSpPr>
        <p:spPr>
          <a:xfrm>
            <a:off x="3390004" y="331245"/>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328" name="Google Shape;328;p35"/>
          <p:cNvSpPr/>
          <p:nvPr/>
        </p:nvSpPr>
        <p:spPr>
          <a:xfrm rot="10800000">
            <a:off x="5896404" y="2149532"/>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329" name="Google Shape;329;p35"/>
          <p:cNvSpPr txBox="1"/>
          <p:nvPr>
            <p:ph type="ctrTitle"/>
          </p:nvPr>
        </p:nvSpPr>
        <p:spPr>
          <a:xfrm>
            <a:off x="4257581" y="4672827"/>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4</a:t>
            </a:r>
            <a:endParaRPr/>
          </a:p>
        </p:txBody>
      </p:sp>
      <p:sp>
        <p:nvSpPr>
          <p:cNvPr id="330" name="Google Shape;330;p35"/>
          <p:cNvSpPr txBox="1"/>
          <p:nvPr>
            <p:ph idx="3" type="ctrTitle"/>
          </p:nvPr>
        </p:nvSpPr>
        <p:spPr>
          <a:xfrm>
            <a:off x="1711994" y="4672827"/>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3</a:t>
            </a:r>
            <a:endParaRPr/>
          </a:p>
        </p:txBody>
      </p:sp>
      <p:pic>
        <p:nvPicPr>
          <p:cNvPr id="331" name="Google Shape;331;p35"/>
          <p:cNvPicPr preferRelativeResize="0"/>
          <p:nvPr/>
        </p:nvPicPr>
        <p:blipFill rotWithShape="1">
          <a:blip r:embed="rId3">
            <a:alphaModFix/>
          </a:blip>
          <a:srcRect b="0" l="0" r="0" t="0"/>
          <a:stretch/>
        </p:blipFill>
        <p:spPr>
          <a:xfrm>
            <a:off x="1457478" y="2786738"/>
            <a:ext cx="1556992" cy="1826671"/>
          </a:xfrm>
          <a:prstGeom prst="rect">
            <a:avLst/>
          </a:prstGeom>
          <a:noFill/>
          <a:ln>
            <a:noFill/>
          </a:ln>
        </p:spPr>
      </p:pic>
      <p:pic>
        <p:nvPicPr>
          <p:cNvPr id="332" name="Google Shape;332;p35"/>
          <p:cNvPicPr preferRelativeResize="0"/>
          <p:nvPr/>
        </p:nvPicPr>
        <p:blipFill rotWithShape="1">
          <a:blip r:embed="rId4">
            <a:alphaModFix/>
          </a:blip>
          <a:srcRect b="0" l="0" r="0" t="0"/>
          <a:stretch/>
        </p:blipFill>
        <p:spPr>
          <a:xfrm>
            <a:off x="4003023" y="2786761"/>
            <a:ext cx="1556992" cy="1826671"/>
          </a:xfrm>
          <a:prstGeom prst="rect">
            <a:avLst/>
          </a:prstGeom>
          <a:noFill/>
          <a:ln>
            <a:noFill/>
          </a:ln>
        </p:spPr>
      </p:pic>
      <p:sp>
        <p:nvSpPr>
          <p:cNvPr id="333" name="Google Shape;333;p35"/>
          <p:cNvSpPr/>
          <p:nvPr/>
        </p:nvSpPr>
        <p:spPr>
          <a:xfrm>
            <a:off x="1862204" y="2667895"/>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334" name="Google Shape;334;p35"/>
          <p:cNvSpPr/>
          <p:nvPr/>
        </p:nvSpPr>
        <p:spPr>
          <a:xfrm rot="10800000">
            <a:off x="4368604" y="4486182"/>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335" name="Google Shape;335;p35"/>
          <p:cNvSpPr txBox="1"/>
          <p:nvPr>
            <p:ph idx="3" type="ctrTitle"/>
          </p:nvPr>
        </p:nvSpPr>
        <p:spPr>
          <a:xfrm>
            <a:off x="6485894" y="4672827"/>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5</a:t>
            </a:r>
            <a:endParaRPr/>
          </a:p>
        </p:txBody>
      </p:sp>
      <p:pic>
        <p:nvPicPr>
          <p:cNvPr id="336" name="Google Shape;336;p35"/>
          <p:cNvPicPr preferRelativeResize="0"/>
          <p:nvPr/>
        </p:nvPicPr>
        <p:blipFill rotWithShape="1">
          <a:blip r:embed="rId3">
            <a:alphaModFix/>
          </a:blip>
          <a:srcRect b="0" l="0" r="0" t="0"/>
          <a:stretch/>
        </p:blipFill>
        <p:spPr>
          <a:xfrm>
            <a:off x="6231378" y="2905588"/>
            <a:ext cx="1556992" cy="1826671"/>
          </a:xfrm>
          <a:prstGeom prst="rect">
            <a:avLst/>
          </a:prstGeom>
          <a:noFill/>
          <a:ln>
            <a:noFill/>
          </a:ln>
        </p:spPr>
      </p:pic>
      <p:sp>
        <p:nvSpPr>
          <p:cNvPr id="337" name="Google Shape;337;p35"/>
          <p:cNvSpPr/>
          <p:nvPr/>
        </p:nvSpPr>
        <p:spPr>
          <a:xfrm>
            <a:off x="6636104" y="2786745"/>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338" name="Google Shape;338;p35"/>
          <p:cNvSpPr/>
          <p:nvPr/>
        </p:nvSpPr>
        <p:spPr>
          <a:xfrm>
            <a:off x="2917124" y="450100"/>
            <a:ext cx="1719959" cy="1748053"/>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5"/>
          <p:cNvSpPr/>
          <p:nvPr/>
        </p:nvSpPr>
        <p:spPr>
          <a:xfrm>
            <a:off x="1375974" y="2890525"/>
            <a:ext cx="1719959" cy="1748053"/>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36"/>
          <p:cNvSpPr/>
          <p:nvPr/>
        </p:nvSpPr>
        <p:spPr>
          <a:xfrm>
            <a:off x="54100" y="1793931"/>
            <a:ext cx="3768814" cy="1782240"/>
          </a:xfrm>
          <a:custGeom>
            <a:rect b="b" l="l" r="r" t="t"/>
            <a:pathLst>
              <a:path extrusionOk="0" h="76738" w="97644">
                <a:moveTo>
                  <a:pt x="12747" y="1020"/>
                </a:moveTo>
                <a:lnTo>
                  <a:pt x="16827" y="1020"/>
                </a:lnTo>
                <a:lnTo>
                  <a:pt x="94585" y="0"/>
                </a:lnTo>
                <a:lnTo>
                  <a:pt x="97644" y="76738"/>
                </a:lnTo>
                <a:lnTo>
                  <a:pt x="0" y="75974"/>
                </a:lnTo>
                <a:close/>
              </a:path>
            </a:pathLst>
          </a:custGeom>
          <a:solidFill>
            <a:schemeClr val="accent1"/>
          </a:solidFill>
          <a:ln>
            <a:noFill/>
          </a:ln>
        </p:spPr>
      </p:sp>
      <p:pic>
        <p:nvPicPr>
          <p:cNvPr id="345" name="Google Shape;345;p36"/>
          <p:cNvPicPr preferRelativeResize="0"/>
          <p:nvPr/>
        </p:nvPicPr>
        <p:blipFill rotWithShape="1">
          <a:blip r:embed="rId3">
            <a:alphaModFix/>
          </a:blip>
          <a:srcRect b="159" l="0" r="0" t="149"/>
          <a:stretch/>
        </p:blipFill>
        <p:spPr>
          <a:xfrm>
            <a:off x="3354391" y="82300"/>
            <a:ext cx="5678210" cy="4858125"/>
          </a:xfrm>
          <a:prstGeom prst="rect">
            <a:avLst/>
          </a:prstGeom>
          <a:noFill/>
          <a:ln>
            <a:noFill/>
          </a:ln>
        </p:spPr>
      </p:pic>
      <p:sp>
        <p:nvSpPr>
          <p:cNvPr id="346" name="Google Shape;346;p36"/>
          <p:cNvSpPr/>
          <p:nvPr/>
        </p:nvSpPr>
        <p:spPr>
          <a:xfrm>
            <a:off x="5208621" y="2231620"/>
            <a:ext cx="344946" cy="340953"/>
          </a:xfrm>
          <a:custGeom>
            <a:rect b="b" l="l" r="r" t="t"/>
            <a:pathLst>
              <a:path extrusionOk="0" h="14845" w="14878">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6"/>
          <p:cNvSpPr/>
          <p:nvPr/>
        </p:nvSpPr>
        <p:spPr>
          <a:xfrm>
            <a:off x="3663547" y="3939841"/>
            <a:ext cx="3435391" cy="19178"/>
          </a:xfrm>
          <a:custGeom>
            <a:rect b="b" l="l" r="r" t="t"/>
            <a:pathLst>
              <a:path extrusionOk="0" h="835" w="148173">
                <a:moveTo>
                  <a:pt x="434" y="0"/>
                </a:moveTo>
                <a:cubicBezTo>
                  <a:pt x="201" y="0"/>
                  <a:pt x="0" y="167"/>
                  <a:pt x="0" y="401"/>
                </a:cubicBezTo>
                <a:cubicBezTo>
                  <a:pt x="0" y="634"/>
                  <a:pt x="201" y="834"/>
                  <a:pt x="434" y="834"/>
                </a:cubicBezTo>
                <a:lnTo>
                  <a:pt x="147739" y="834"/>
                </a:lnTo>
                <a:cubicBezTo>
                  <a:pt x="147973" y="834"/>
                  <a:pt x="148173" y="634"/>
                  <a:pt x="148173" y="401"/>
                </a:cubicBezTo>
                <a:cubicBezTo>
                  <a:pt x="148173" y="167"/>
                  <a:pt x="147973" y="0"/>
                  <a:pt x="1477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6"/>
          <p:cNvSpPr/>
          <p:nvPr/>
        </p:nvSpPr>
        <p:spPr>
          <a:xfrm>
            <a:off x="3663547" y="3939841"/>
            <a:ext cx="1645787" cy="19178"/>
          </a:xfrm>
          <a:custGeom>
            <a:rect b="b" l="l" r="r" t="t"/>
            <a:pathLst>
              <a:path extrusionOk="0" h="835" w="70985">
                <a:moveTo>
                  <a:pt x="434" y="0"/>
                </a:moveTo>
                <a:cubicBezTo>
                  <a:pt x="201" y="0"/>
                  <a:pt x="0" y="167"/>
                  <a:pt x="0" y="401"/>
                </a:cubicBezTo>
                <a:cubicBezTo>
                  <a:pt x="0" y="634"/>
                  <a:pt x="201" y="834"/>
                  <a:pt x="434" y="834"/>
                </a:cubicBezTo>
                <a:lnTo>
                  <a:pt x="70984" y="834"/>
                </a:lnTo>
                <a:lnTo>
                  <a:pt x="709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6"/>
          <p:cNvSpPr/>
          <p:nvPr/>
        </p:nvSpPr>
        <p:spPr>
          <a:xfrm>
            <a:off x="5263260" y="3921458"/>
            <a:ext cx="56479" cy="55949"/>
          </a:xfrm>
          <a:custGeom>
            <a:rect b="b" l="l" r="r" t="t"/>
            <a:pathLst>
              <a:path extrusionOk="0" h="2436" w="2436">
                <a:moveTo>
                  <a:pt x="1235" y="1"/>
                </a:moveTo>
                <a:cubicBezTo>
                  <a:pt x="568" y="1"/>
                  <a:pt x="1" y="535"/>
                  <a:pt x="1" y="1202"/>
                </a:cubicBezTo>
                <a:cubicBezTo>
                  <a:pt x="1" y="1902"/>
                  <a:pt x="568" y="2436"/>
                  <a:pt x="1235" y="2436"/>
                </a:cubicBezTo>
                <a:cubicBezTo>
                  <a:pt x="1902" y="2436"/>
                  <a:pt x="2436" y="1902"/>
                  <a:pt x="2436" y="1202"/>
                </a:cubicBezTo>
                <a:cubicBezTo>
                  <a:pt x="2436" y="535"/>
                  <a:pt x="1902" y="1"/>
                  <a:pt x="12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6"/>
          <p:cNvSpPr/>
          <p:nvPr/>
        </p:nvSpPr>
        <p:spPr>
          <a:xfrm>
            <a:off x="4083823" y="2859032"/>
            <a:ext cx="24019" cy="24450"/>
          </a:xfrm>
          <a:custGeom>
            <a:rect b="b" l="l" r="r" t="t"/>
            <a:pathLst>
              <a:path extrusionOk="0" h="1235" w="1202">
                <a:moveTo>
                  <a:pt x="601" y="0"/>
                </a:moveTo>
                <a:cubicBezTo>
                  <a:pt x="267" y="0"/>
                  <a:pt x="0" y="267"/>
                  <a:pt x="0" y="601"/>
                </a:cubicBezTo>
                <a:cubicBezTo>
                  <a:pt x="0" y="934"/>
                  <a:pt x="267" y="1235"/>
                  <a:pt x="601" y="1235"/>
                </a:cubicBezTo>
                <a:cubicBezTo>
                  <a:pt x="934" y="1235"/>
                  <a:pt x="1201" y="968"/>
                  <a:pt x="1201" y="601"/>
                </a:cubicBezTo>
                <a:cubicBezTo>
                  <a:pt x="1201" y="267"/>
                  <a:pt x="934" y="0"/>
                  <a:pt x="601" y="0"/>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6"/>
          <p:cNvSpPr txBox="1"/>
          <p:nvPr>
            <p:ph idx="4294967295" type="title"/>
          </p:nvPr>
        </p:nvSpPr>
        <p:spPr>
          <a:xfrm>
            <a:off x="639188" y="1921765"/>
            <a:ext cx="2599500" cy="104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accent3"/>
                </a:solidFill>
              </a:rPr>
              <a:t>Card 4: Environment Sustainability</a:t>
            </a:r>
            <a:endParaRPr sz="3000">
              <a:solidFill>
                <a:schemeClr val="accent3"/>
              </a:solidFill>
            </a:endParaRPr>
          </a:p>
        </p:txBody>
      </p:sp>
      <p:sp>
        <p:nvSpPr>
          <p:cNvPr id="352" name="Google Shape;352;p36"/>
          <p:cNvSpPr/>
          <p:nvPr/>
        </p:nvSpPr>
        <p:spPr>
          <a:xfrm>
            <a:off x="3582875" y="583425"/>
            <a:ext cx="3855900" cy="3814200"/>
          </a:xfrm>
          <a:prstGeom prst="rect">
            <a:avLst/>
          </a:prstGeom>
          <a:solidFill>
            <a:schemeClr val="accent3"/>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6"/>
          <p:cNvSpPr txBox="1"/>
          <p:nvPr>
            <p:ph idx="4294967295" type="title"/>
          </p:nvPr>
        </p:nvSpPr>
        <p:spPr>
          <a:xfrm>
            <a:off x="3626375" y="908700"/>
            <a:ext cx="3768900" cy="332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accent1"/>
                </a:solidFill>
              </a:rPr>
              <a:t>TAKING INTO CONSIDERATION ENVIRONMENTAL FACTORS, HOW IS ONLINE SHOPPING MORE BENEFICIAL THAN OTHER VICE VERSA? DISCUSS.</a:t>
            </a:r>
            <a:endParaRPr sz="3000">
              <a:solidFill>
                <a:schemeClr val="accen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37"/>
          <p:cNvSpPr/>
          <p:nvPr/>
        </p:nvSpPr>
        <p:spPr>
          <a:xfrm rot="5400000">
            <a:off x="-1971287" y="1971288"/>
            <a:ext cx="5147175" cy="1204600"/>
          </a:xfrm>
          <a:prstGeom prst="flowChartManualInpu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7"/>
          <p:cNvSpPr txBox="1"/>
          <p:nvPr>
            <p:ph type="title"/>
          </p:nvPr>
        </p:nvSpPr>
        <p:spPr>
          <a:xfrm rot="-5400000">
            <a:off x="-2016425" y="2267175"/>
            <a:ext cx="51501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3"/>
                </a:solidFill>
              </a:rPr>
              <a:t>ONLINE SHOPPING</a:t>
            </a:r>
            <a:endParaRPr>
              <a:solidFill>
                <a:schemeClr val="accent3"/>
              </a:solidFill>
            </a:endParaRPr>
          </a:p>
        </p:txBody>
      </p:sp>
      <p:pic>
        <p:nvPicPr>
          <p:cNvPr id="360" name="Google Shape;360;p37"/>
          <p:cNvPicPr preferRelativeResize="0"/>
          <p:nvPr/>
        </p:nvPicPr>
        <p:blipFill>
          <a:blip r:embed="rId3">
            <a:alphaModFix/>
          </a:blip>
          <a:stretch>
            <a:fillRect/>
          </a:stretch>
        </p:blipFill>
        <p:spPr>
          <a:xfrm>
            <a:off x="7022812" y="2821750"/>
            <a:ext cx="2039150" cy="2379026"/>
          </a:xfrm>
          <a:prstGeom prst="rect">
            <a:avLst/>
          </a:prstGeom>
          <a:noFill/>
          <a:ln>
            <a:noFill/>
          </a:ln>
        </p:spPr>
      </p:pic>
      <p:sp>
        <p:nvSpPr>
          <p:cNvPr id="361" name="Google Shape;361;p37"/>
          <p:cNvSpPr/>
          <p:nvPr/>
        </p:nvSpPr>
        <p:spPr>
          <a:xfrm flipH="1">
            <a:off x="1996365" y="1000050"/>
            <a:ext cx="2449210" cy="1582040"/>
          </a:xfrm>
          <a:custGeom>
            <a:rect b="b" l="l" r="r" t="t"/>
            <a:pathLst>
              <a:path extrusionOk="0" h="73285" w="113455">
                <a:moveTo>
                  <a:pt x="0" y="0"/>
                </a:moveTo>
                <a:lnTo>
                  <a:pt x="113455" y="2443"/>
                </a:lnTo>
                <a:lnTo>
                  <a:pt x="110741" y="70299"/>
                </a:lnTo>
                <a:lnTo>
                  <a:pt x="36914" y="73285"/>
                </a:lnTo>
                <a:lnTo>
                  <a:pt x="4071" y="48314"/>
                </a:lnTo>
                <a:close/>
              </a:path>
            </a:pathLst>
          </a:custGeom>
          <a:solidFill>
            <a:schemeClr val="accent1"/>
          </a:solidFill>
          <a:ln>
            <a:noFill/>
          </a:ln>
        </p:spPr>
      </p:sp>
      <p:sp>
        <p:nvSpPr>
          <p:cNvPr id="362" name="Google Shape;362;p37"/>
          <p:cNvSpPr txBox="1"/>
          <p:nvPr>
            <p:ph idx="1" type="subTitle"/>
          </p:nvPr>
        </p:nvSpPr>
        <p:spPr>
          <a:xfrm flipH="1">
            <a:off x="2242050" y="1351129"/>
            <a:ext cx="1983300" cy="727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500">
                <a:solidFill>
                  <a:schemeClr val="accent3"/>
                </a:solidFill>
              </a:rPr>
              <a:t>No need to set-up or build fancy store</a:t>
            </a:r>
            <a:endParaRPr sz="1500">
              <a:solidFill>
                <a:schemeClr val="accent3"/>
              </a:solidFill>
            </a:endParaRPr>
          </a:p>
        </p:txBody>
      </p:sp>
      <p:sp>
        <p:nvSpPr>
          <p:cNvPr id="363" name="Google Shape;363;p37"/>
          <p:cNvSpPr/>
          <p:nvPr/>
        </p:nvSpPr>
        <p:spPr>
          <a:xfrm>
            <a:off x="5336625" y="997175"/>
            <a:ext cx="2334209" cy="1587825"/>
          </a:xfrm>
          <a:custGeom>
            <a:rect b="b" l="l" r="r" t="t"/>
            <a:pathLst>
              <a:path extrusionOk="0" h="63513" w="87399">
                <a:moveTo>
                  <a:pt x="814" y="1900"/>
                </a:moveTo>
                <a:lnTo>
                  <a:pt x="0" y="40985"/>
                </a:lnTo>
                <a:lnTo>
                  <a:pt x="9500" y="63513"/>
                </a:lnTo>
                <a:lnTo>
                  <a:pt x="87399" y="62699"/>
                </a:lnTo>
                <a:lnTo>
                  <a:pt x="84684" y="0"/>
                </a:lnTo>
                <a:close/>
              </a:path>
            </a:pathLst>
          </a:custGeom>
          <a:solidFill>
            <a:schemeClr val="accent1"/>
          </a:solidFill>
          <a:ln>
            <a:noFill/>
          </a:ln>
        </p:spPr>
      </p:sp>
      <p:sp>
        <p:nvSpPr>
          <p:cNvPr id="364" name="Google Shape;364;p37"/>
          <p:cNvSpPr/>
          <p:nvPr/>
        </p:nvSpPr>
        <p:spPr>
          <a:xfrm>
            <a:off x="3578125" y="3119275"/>
            <a:ext cx="2205397" cy="1635422"/>
          </a:xfrm>
          <a:custGeom>
            <a:rect b="b" l="l" r="r" t="t"/>
            <a:pathLst>
              <a:path extrusionOk="0" h="72742" w="78442">
                <a:moveTo>
                  <a:pt x="0" y="0"/>
                </a:moveTo>
                <a:lnTo>
                  <a:pt x="2986" y="72470"/>
                </a:lnTo>
                <a:lnTo>
                  <a:pt x="75185" y="72742"/>
                </a:lnTo>
                <a:lnTo>
                  <a:pt x="78442" y="814"/>
                </a:lnTo>
                <a:close/>
              </a:path>
            </a:pathLst>
          </a:custGeom>
          <a:solidFill>
            <a:schemeClr val="accent1"/>
          </a:solidFill>
          <a:ln>
            <a:noFill/>
          </a:ln>
        </p:spPr>
      </p:sp>
      <p:sp>
        <p:nvSpPr>
          <p:cNvPr id="365" name="Google Shape;365;p37"/>
          <p:cNvSpPr txBox="1"/>
          <p:nvPr>
            <p:ph idx="4294967295" type="subTitle"/>
          </p:nvPr>
        </p:nvSpPr>
        <p:spPr>
          <a:xfrm flipH="1">
            <a:off x="5602775" y="1136917"/>
            <a:ext cx="1983300" cy="151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accent3"/>
                </a:solidFill>
              </a:rPr>
              <a:t>E-commerce had about 30% lower energy consumption compared to traditional retail</a:t>
            </a:r>
            <a:endParaRPr sz="1500">
              <a:solidFill>
                <a:schemeClr val="accent3"/>
              </a:solidFill>
            </a:endParaRPr>
          </a:p>
          <a:p>
            <a:pPr indent="0" lvl="0" marL="0" rtl="0" algn="l">
              <a:spcBef>
                <a:spcPts val="1600"/>
              </a:spcBef>
              <a:spcAft>
                <a:spcPts val="1600"/>
              </a:spcAft>
              <a:buNone/>
            </a:pPr>
            <a:r>
              <a:t/>
            </a:r>
            <a:endParaRPr sz="1500">
              <a:solidFill>
                <a:schemeClr val="accent3"/>
              </a:solidFill>
            </a:endParaRPr>
          </a:p>
        </p:txBody>
      </p:sp>
      <p:sp>
        <p:nvSpPr>
          <p:cNvPr id="366" name="Google Shape;366;p37"/>
          <p:cNvSpPr txBox="1"/>
          <p:nvPr>
            <p:ph idx="4294967295" type="subTitle"/>
          </p:nvPr>
        </p:nvSpPr>
        <p:spPr>
          <a:xfrm flipH="1">
            <a:off x="3765425" y="3211450"/>
            <a:ext cx="2039100" cy="114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500">
                <a:solidFill>
                  <a:schemeClr val="accent3"/>
                </a:solidFill>
              </a:rPr>
              <a:t>Internal policy to encourage suppliers to use recyclable packaging material</a:t>
            </a:r>
            <a:endParaRPr sz="1500">
              <a:solidFill>
                <a:schemeClr val="accent3"/>
              </a:solidFill>
            </a:endParaRPr>
          </a:p>
        </p:txBody>
      </p:sp>
      <p:sp>
        <p:nvSpPr>
          <p:cNvPr id="367" name="Google Shape;367;p37"/>
          <p:cNvSpPr txBox="1"/>
          <p:nvPr/>
        </p:nvSpPr>
        <p:spPr>
          <a:xfrm>
            <a:off x="3336750" y="264325"/>
            <a:ext cx="3658500" cy="57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accent1"/>
                </a:solidFill>
                <a:latin typeface="Jockey One"/>
                <a:ea typeface="Jockey One"/>
                <a:cs typeface="Jockey One"/>
                <a:sym typeface="Jockey One"/>
              </a:rPr>
              <a:t>ENVIRONMENT ISSUES</a:t>
            </a:r>
            <a:endParaRPr sz="2600">
              <a:solidFill>
                <a:schemeClr val="accent1"/>
              </a:solidFill>
              <a:latin typeface="Jockey One"/>
              <a:ea typeface="Jockey One"/>
              <a:cs typeface="Jockey One"/>
              <a:sym typeface="Jockey On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38"/>
          <p:cNvSpPr txBox="1"/>
          <p:nvPr>
            <p:ph idx="1" type="body"/>
          </p:nvPr>
        </p:nvSpPr>
        <p:spPr>
          <a:xfrm>
            <a:off x="1703400" y="1050325"/>
            <a:ext cx="5201700" cy="3164700"/>
          </a:xfrm>
          <a:prstGeom prst="rect">
            <a:avLst/>
          </a:prstGeom>
        </p:spPr>
        <p:txBody>
          <a:bodyPr anchorCtr="0" anchor="t" bIns="91425" lIns="91425" spcFirstLastPara="1" rIns="91425" wrap="square" tIns="91425">
            <a:noAutofit/>
          </a:bodyPr>
          <a:lstStyle/>
          <a:p>
            <a:pPr indent="-234950" lvl="0" marL="241300" rtl="0" algn="l">
              <a:lnSpc>
                <a:spcPct val="150000"/>
              </a:lnSpc>
              <a:spcBef>
                <a:spcPts val="300"/>
              </a:spcBef>
              <a:spcAft>
                <a:spcPts val="0"/>
              </a:spcAft>
              <a:buClr>
                <a:schemeClr val="dk1"/>
              </a:buClr>
              <a:buSzPts val="1700"/>
              <a:buFont typeface="Hind Vadodara Light"/>
              <a:buChar char="■"/>
            </a:pPr>
            <a:r>
              <a:rPr lang="en" sz="1700">
                <a:solidFill>
                  <a:schemeClr val="dk1"/>
                </a:solidFill>
              </a:rPr>
              <a:t>Less packaging materials are used in </a:t>
            </a:r>
            <a:r>
              <a:rPr lang="en" sz="1700">
                <a:solidFill>
                  <a:schemeClr val="dk1"/>
                </a:solidFill>
              </a:rPr>
              <a:t>comparison</a:t>
            </a:r>
            <a:r>
              <a:rPr lang="en" sz="1700">
                <a:solidFill>
                  <a:schemeClr val="dk1"/>
                </a:solidFill>
              </a:rPr>
              <a:t> with online shopping</a:t>
            </a:r>
            <a:endParaRPr sz="1700">
              <a:solidFill>
                <a:schemeClr val="dk1"/>
              </a:solidFill>
            </a:endParaRPr>
          </a:p>
          <a:p>
            <a:pPr indent="-234950" lvl="0" marL="241300" rtl="0" algn="l">
              <a:lnSpc>
                <a:spcPct val="150000"/>
              </a:lnSpc>
              <a:spcBef>
                <a:spcPts val="300"/>
              </a:spcBef>
              <a:spcAft>
                <a:spcPts val="0"/>
              </a:spcAft>
              <a:buClr>
                <a:schemeClr val="dk1"/>
              </a:buClr>
              <a:buSzPts val="1700"/>
              <a:buFont typeface="Nunito Light"/>
              <a:buChar char="■"/>
            </a:pPr>
            <a:r>
              <a:rPr lang="en" sz="1700">
                <a:solidFill>
                  <a:schemeClr val="dk1"/>
                </a:solidFill>
              </a:rPr>
              <a:t>No delivery means less emissions are produced</a:t>
            </a:r>
            <a:endParaRPr sz="1700">
              <a:solidFill>
                <a:schemeClr val="dk1"/>
              </a:solidFill>
            </a:endParaRPr>
          </a:p>
          <a:p>
            <a:pPr indent="-234950" lvl="0" marL="241300" rtl="0" algn="l">
              <a:lnSpc>
                <a:spcPct val="150000"/>
              </a:lnSpc>
              <a:spcBef>
                <a:spcPts val="300"/>
              </a:spcBef>
              <a:spcAft>
                <a:spcPts val="0"/>
              </a:spcAft>
              <a:buClr>
                <a:schemeClr val="dk1"/>
              </a:buClr>
              <a:buSzPts val="1700"/>
              <a:buFont typeface="Nunito Light"/>
              <a:buChar char="■"/>
            </a:pPr>
            <a:r>
              <a:rPr lang="en" sz="1700">
                <a:solidFill>
                  <a:schemeClr val="dk1"/>
                </a:solidFill>
              </a:rPr>
              <a:t>Online shopping encourages consumers to buy more (Consumerism) → more trash is generated</a:t>
            </a:r>
            <a:endParaRPr sz="1700">
              <a:solidFill>
                <a:schemeClr val="dk1"/>
              </a:solidFill>
            </a:endParaRPr>
          </a:p>
        </p:txBody>
      </p:sp>
      <p:sp>
        <p:nvSpPr>
          <p:cNvPr id="373" name="Google Shape;373;p38"/>
          <p:cNvSpPr/>
          <p:nvPr/>
        </p:nvSpPr>
        <p:spPr>
          <a:xfrm flipH="1" rot="5400000">
            <a:off x="-1971287" y="1971288"/>
            <a:ext cx="5147175" cy="1204600"/>
          </a:xfrm>
          <a:prstGeom prst="flowChartManualInpu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8"/>
          <p:cNvSpPr txBox="1"/>
          <p:nvPr>
            <p:ph type="title"/>
          </p:nvPr>
        </p:nvSpPr>
        <p:spPr>
          <a:xfrm rot="-5400000">
            <a:off x="-2016425" y="2267175"/>
            <a:ext cx="51501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IN-STORE SHOPPING</a:t>
            </a:r>
            <a:endParaRPr/>
          </a:p>
        </p:txBody>
      </p:sp>
      <p:sp>
        <p:nvSpPr>
          <p:cNvPr id="375" name="Google Shape;375;p38"/>
          <p:cNvSpPr txBox="1"/>
          <p:nvPr/>
        </p:nvSpPr>
        <p:spPr>
          <a:xfrm>
            <a:off x="3336750" y="264325"/>
            <a:ext cx="3658500" cy="57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accent1"/>
                </a:solidFill>
                <a:latin typeface="Jockey One"/>
                <a:ea typeface="Jockey One"/>
                <a:cs typeface="Jockey One"/>
                <a:sym typeface="Jockey One"/>
              </a:rPr>
              <a:t>ENVIRONMENT ISSUES</a:t>
            </a:r>
            <a:endParaRPr sz="2600">
              <a:solidFill>
                <a:schemeClr val="accent1"/>
              </a:solidFill>
              <a:latin typeface="Jockey One"/>
              <a:ea typeface="Jockey One"/>
              <a:cs typeface="Jockey One"/>
              <a:sym typeface="Jockey On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39"/>
          <p:cNvSpPr/>
          <p:nvPr/>
        </p:nvSpPr>
        <p:spPr>
          <a:xfrm>
            <a:off x="2130125" y="656650"/>
            <a:ext cx="5890033" cy="3827617"/>
          </a:xfrm>
          <a:custGeom>
            <a:rect b="b" l="l" r="r" t="t"/>
            <a:pathLst>
              <a:path extrusionOk="0" h="174797" w="268982">
                <a:moveTo>
                  <a:pt x="32571" y="0"/>
                </a:moveTo>
                <a:lnTo>
                  <a:pt x="42614" y="0"/>
                </a:lnTo>
                <a:lnTo>
                  <a:pt x="262739" y="8685"/>
                </a:lnTo>
                <a:lnTo>
                  <a:pt x="268982" y="173440"/>
                </a:lnTo>
                <a:lnTo>
                  <a:pt x="2986" y="174797"/>
                </a:lnTo>
                <a:lnTo>
                  <a:pt x="0" y="23614"/>
                </a:lnTo>
                <a:close/>
              </a:path>
            </a:pathLst>
          </a:custGeom>
          <a:solidFill>
            <a:schemeClr val="accent1"/>
          </a:solidFill>
          <a:ln>
            <a:noFill/>
          </a:ln>
        </p:spPr>
      </p:sp>
      <p:sp>
        <p:nvSpPr>
          <p:cNvPr id="381" name="Google Shape;381;p39"/>
          <p:cNvSpPr/>
          <p:nvPr/>
        </p:nvSpPr>
        <p:spPr>
          <a:xfrm flipH="1" rot="5400000">
            <a:off x="-1971287" y="1971288"/>
            <a:ext cx="5147175" cy="1204600"/>
          </a:xfrm>
          <a:prstGeom prst="flowChartManualInpu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9"/>
          <p:cNvSpPr txBox="1"/>
          <p:nvPr>
            <p:ph type="title"/>
          </p:nvPr>
        </p:nvSpPr>
        <p:spPr>
          <a:xfrm rot="-5400000">
            <a:off x="-2099950" y="2267250"/>
            <a:ext cx="51501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3"/>
                </a:solidFill>
              </a:rPr>
              <a:t>Pros vs Cons</a:t>
            </a:r>
            <a:endParaRPr>
              <a:solidFill>
                <a:schemeClr val="accent3"/>
              </a:solidFill>
            </a:endParaRPr>
          </a:p>
          <a:p>
            <a:pPr indent="0" lvl="0" marL="0" rtl="0" algn="ctr">
              <a:spcBef>
                <a:spcPts val="0"/>
              </a:spcBef>
              <a:spcAft>
                <a:spcPts val="0"/>
              </a:spcAft>
              <a:buNone/>
            </a:pPr>
            <a:r>
              <a:rPr lang="en">
                <a:solidFill>
                  <a:schemeClr val="accent3"/>
                </a:solidFill>
              </a:rPr>
              <a:t>(Environmental Sustainability)</a:t>
            </a:r>
            <a:endParaRPr>
              <a:solidFill>
                <a:schemeClr val="accent3"/>
              </a:solidFill>
            </a:endParaRPr>
          </a:p>
        </p:txBody>
      </p:sp>
      <p:graphicFrame>
        <p:nvGraphicFramePr>
          <p:cNvPr id="383" name="Google Shape;383;p39"/>
          <p:cNvGraphicFramePr/>
          <p:nvPr/>
        </p:nvGraphicFramePr>
        <p:xfrm>
          <a:off x="2130125" y="731788"/>
          <a:ext cx="3000000" cy="3000000"/>
        </p:xfrm>
        <a:graphic>
          <a:graphicData uri="http://schemas.openxmlformats.org/drawingml/2006/table">
            <a:tbl>
              <a:tblPr>
                <a:noFill/>
                <a:tableStyleId>{237AAE7E-B473-4670-BF7F-A5C16FC128B6}</a:tableStyleId>
              </a:tblPr>
              <a:tblGrid>
                <a:gridCol w="1922850"/>
                <a:gridCol w="2230050"/>
                <a:gridCol w="1615650"/>
              </a:tblGrid>
              <a:tr h="1034425">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3"/>
                          </a:solidFill>
                          <a:latin typeface="Jockey One"/>
                          <a:ea typeface="Jockey One"/>
                          <a:cs typeface="Jockey One"/>
                          <a:sym typeface="Jockey One"/>
                        </a:rPr>
                        <a:t>Online Shopping</a:t>
                      </a:r>
                      <a:endParaRPr>
                        <a:solidFill>
                          <a:schemeClr val="accent3"/>
                        </a:solidFill>
                        <a:latin typeface="Jockey One"/>
                        <a:ea typeface="Jockey One"/>
                        <a:cs typeface="Jockey One"/>
                        <a:sym typeface="Jockey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3"/>
                          </a:solidFill>
                          <a:latin typeface="Jockey One"/>
                          <a:ea typeface="Jockey One"/>
                          <a:cs typeface="Jockey One"/>
                          <a:sym typeface="Jockey One"/>
                        </a:rPr>
                        <a:t>Brick &amp; Mortar Shop</a:t>
                      </a:r>
                      <a:endParaRPr>
                        <a:solidFill>
                          <a:schemeClr val="accent3"/>
                        </a:solidFill>
                        <a:latin typeface="Jockey One"/>
                        <a:ea typeface="Jockey One"/>
                        <a:cs typeface="Jockey One"/>
                        <a:sym typeface="Jockey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1711025">
                <a:tc>
                  <a:txBody>
                    <a:bodyPr/>
                    <a:lstStyle/>
                    <a:p>
                      <a:pPr indent="0" lvl="0" marL="0" rtl="0" algn="ctr">
                        <a:spcBef>
                          <a:spcPts val="0"/>
                        </a:spcBef>
                        <a:spcAft>
                          <a:spcPts val="0"/>
                        </a:spcAft>
                        <a:buNone/>
                      </a:pPr>
                      <a:r>
                        <a:rPr lang="en">
                          <a:solidFill>
                            <a:schemeClr val="accent3"/>
                          </a:solidFill>
                          <a:latin typeface="Jockey One"/>
                          <a:ea typeface="Jockey One"/>
                          <a:cs typeface="Jockey One"/>
                          <a:sym typeface="Jockey One"/>
                        </a:rPr>
                        <a:t>PROS</a:t>
                      </a:r>
                      <a:endParaRPr>
                        <a:solidFill>
                          <a:schemeClr val="accent3"/>
                        </a:solidFill>
                        <a:latin typeface="Jockey One"/>
                        <a:ea typeface="Jockey One"/>
                        <a:cs typeface="Jockey One"/>
                        <a:sym typeface="Jockey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Reduced energy usage (i.e electricity for powering of buildings)</a:t>
                      </a:r>
                      <a:endParaRPr sz="1200">
                        <a:solidFill>
                          <a:schemeClr val="accent3"/>
                        </a:solidFill>
                        <a:latin typeface="Hind Vadodara Light"/>
                        <a:ea typeface="Hind Vadodara Light"/>
                        <a:cs typeface="Hind Vadodara Light"/>
                        <a:sym typeface="Hind Vadodara Ligh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457200" rtl="0" algn="l">
                        <a:spcBef>
                          <a:spcPts val="0"/>
                        </a:spcBef>
                        <a:spcAft>
                          <a:spcPts val="0"/>
                        </a:spcAft>
                        <a:buNone/>
                      </a:pPr>
                      <a:r>
                        <a:t/>
                      </a:r>
                      <a:endParaRPr sz="1200">
                        <a:solidFill>
                          <a:schemeClr val="accent3"/>
                        </a:solidFill>
                        <a:latin typeface="Hind Vadodara Light"/>
                        <a:ea typeface="Hind Vadodara Light"/>
                        <a:cs typeface="Hind Vadodara Light"/>
                        <a:sym typeface="Hind Vadodara Ligh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885800">
                <a:tc>
                  <a:txBody>
                    <a:bodyPr/>
                    <a:lstStyle/>
                    <a:p>
                      <a:pPr indent="0" lvl="0" marL="0" rtl="0" algn="ctr">
                        <a:spcBef>
                          <a:spcPts val="0"/>
                        </a:spcBef>
                        <a:spcAft>
                          <a:spcPts val="0"/>
                        </a:spcAft>
                        <a:buNone/>
                      </a:pPr>
                      <a:r>
                        <a:rPr lang="en">
                          <a:solidFill>
                            <a:schemeClr val="accent3"/>
                          </a:solidFill>
                          <a:latin typeface="Jockey One"/>
                          <a:ea typeface="Jockey One"/>
                          <a:cs typeface="Jockey One"/>
                          <a:sym typeface="Jockey One"/>
                        </a:rPr>
                        <a:t>CONS</a:t>
                      </a:r>
                      <a:endParaRPr>
                        <a:solidFill>
                          <a:schemeClr val="accent3"/>
                        </a:solidFill>
                        <a:latin typeface="Jockey One"/>
                        <a:ea typeface="Jockey One"/>
                        <a:cs typeface="Jockey One"/>
                        <a:sym typeface="Jockey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3rd Party Logistics used to transport items</a:t>
                      </a:r>
                      <a:endParaRPr sz="1200">
                        <a:solidFill>
                          <a:schemeClr val="accent3"/>
                        </a:solidFill>
                        <a:latin typeface="Hind Vadodara Light"/>
                        <a:ea typeface="Hind Vadodara Light"/>
                        <a:cs typeface="Hind Vadodara Light"/>
                        <a:sym typeface="Hind Vadodara Light"/>
                      </a:endParaRPr>
                    </a:p>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Packaging might contribute to wastage</a:t>
                      </a:r>
                      <a:endParaRPr sz="1200">
                        <a:solidFill>
                          <a:schemeClr val="accent3"/>
                        </a:solidFill>
                        <a:latin typeface="Hind Vadodara Light"/>
                        <a:ea typeface="Hind Vadodara Light"/>
                        <a:cs typeface="Hind Vadodara Light"/>
                        <a:sym typeface="Hind Vadodara Ligh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Huge energy consumption</a:t>
                      </a:r>
                      <a:endParaRPr sz="1200">
                        <a:solidFill>
                          <a:schemeClr val="accent3"/>
                        </a:solidFill>
                        <a:latin typeface="Hind Vadodara Light"/>
                        <a:ea typeface="Hind Vadodara Light"/>
                        <a:cs typeface="Hind Vadodara Light"/>
                        <a:sym typeface="Hind Vadodara Ligh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40"/>
          <p:cNvSpPr/>
          <p:nvPr/>
        </p:nvSpPr>
        <p:spPr>
          <a:xfrm rot="5400000">
            <a:off x="-1971287" y="1971288"/>
            <a:ext cx="5147175" cy="1204600"/>
          </a:xfrm>
          <a:prstGeom prst="flowChartManualInpu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0"/>
          <p:cNvSpPr txBox="1"/>
          <p:nvPr>
            <p:ph idx="4" type="title"/>
          </p:nvPr>
        </p:nvSpPr>
        <p:spPr>
          <a:xfrm rot="-5400000">
            <a:off x="-2016425" y="2267175"/>
            <a:ext cx="51501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3"/>
                </a:solidFill>
              </a:rPr>
              <a:t>Choose a Card!</a:t>
            </a:r>
            <a:endParaRPr>
              <a:solidFill>
                <a:schemeClr val="accent3"/>
              </a:solidFill>
            </a:endParaRPr>
          </a:p>
        </p:txBody>
      </p:sp>
      <p:sp>
        <p:nvSpPr>
          <p:cNvPr id="390" name="Google Shape;390;p40"/>
          <p:cNvSpPr txBox="1"/>
          <p:nvPr>
            <p:ph type="ctrTitle"/>
          </p:nvPr>
        </p:nvSpPr>
        <p:spPr>
          <a:xfrm>
            <a:off x="5785381" y="2"/>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2</a:t>
            </a:r>
            <a:endParaRPr/>
          </a:p>
        </p:txBody>
      </p:sp>
      <p:sp>
        <p:nvSpPr>
          <p:cNvPr id="391" name="Google Shape;391;p40"/>
          <p:cNvSpPr txBox="1"/>
          <p:nvPr>
            <p:ph idx="3" type="ctrTitle"/>
          </p:nvPr>
        </p:nvSpPr>
        <p:spPr>
          <a:xfrm>
            <a:off x="3239819" y="2"/>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1</a:t>
            </a:r>
            <a:endParaRPr/>
          </a:p>
        </p:txBody>
      </p:sp>
      <p:pic>
        <p:nvPicPr>
          <p:cNvPr id="392" name="Google Shape;392;p40"/>
          <p:cNvPicPr preferRelativeResize="0"/>
          <p:nvPr/>
        </p:nvPicPr>
        <p:blipFill rotWithShape="1">
          <a:blip r:embed="rId3">
            <a:alphaModFix/>
          </a:blip>
          <a:srcRect b="0" l="0" r="0" t="0"/>
          <a:stretch/>
        </p:blipFill>
        <p:spPr>
          <a:xfrm>
            <a:off x="2985278" y="450088"/>
            <a:ext cx="1556992" cy="1826671"/>
          </a:xfrm>
          <a:prstGeom prst="rect">
            <a:avLst/>
          </a:prstGeom>
          <a:noFill/>
          <a:ln>
            <a:noFill/>
          </a:ln>
        </p:spPr>
      </p:pic>
      <p:pic>
        <p:nvPicPr>
          <p:cNvPr id="393" name="Google Shape;393;p40"/>
          <p:cNvPicPr preferRelativeResize="0"/>
          <p:nvPr/>
        </p:nvPicPr>
        <p:blipFill rotWithShape="1">
          <a:blip r:embed="rId4">
            <a:alphaModFix/>
          </a:blip>
          <a:srcRect b="0" l="0" r="0" t="0"/>
          <a:stretch/>
        </p:blipFill>
        <p:spPr>
          <a:xfrm>
            <a:off x="5530823" y="450111"/>
            <a:ext cx="1556992" cy="1826671"/>
          </a:xfrm>
          <a:prstGeom prst="rect">
            <a:avLst/>
          </a:prstGeom>
          <a:noFill/>
          <a:ln>
            <a:noFill/>
          </a:ln>
        </p:spPr>
      </p:pic>
      <p:sp>
        <p:nvSpPr>
          <p:cNvPr id="394" name="Google Shape;394;p40"/>
          <p:cNvSpPr/>
          <p:nvPr/>
        </p:nvSpPr>
        <p:spPr>
          <a:xfrm>
            <a:off x="3390004" y="331245"/>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395" name="Google Shape;395;p40"/>
          <p:cNvSpPr/>
          <p:nvPr/>
        </p:nvSpPr>
        <p:spPr>
          <a:xfrm rot="10800000">
            <a:off x="5896404" y="2149532"/>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396" name="Google Shape;396;p40"/>
          <p:cNvSpPr txBox="1"/>
          <p:nvPr>
            <p:ph type="ctrTitle"/>
          </p:nvPr>
        </p:nvSpPr>
        <p:spPr>
          <a:xfrm>
            <a:off x="4257581" y="4672827"/>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4</a:t>
            </a:r>
            <a:endParaRPr/>
          </a:p>
        </p:txBody>
      </p:sp>
      <p:sp>
        <p:nvSpPr>
          <p:cNvPr id="397" name="Google Shape;397;p40"/>
          <p:cNvSpPr txBox="1"/>
          <p:nvPr>
            <p:ph idx="3" type="ctrTitle"/>
          </p:nvPr>
        </p:nvSpPr>
        <p:spPr>
          <a:xfrm>
            <a:off x="1711994" y="4672827"/>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3</a:t>
            </a:r>
            <a:endParaRPr/>
          </a:p>
        </p:txBody>
      </p:sp>
      <p:pic>
        <p:nvPicPr>
          <p:cNvPr id="398" name="Google Shape;398;p40"/>
          <p:cNvPicPr preferRelativeResize="0"/>
          <p:nvPr/>
        </p:nvPicPr>
        <p:blipFill rotWithShape="1">
          <a:blip r:embed="rId3">
            <a:alphaModFix/>
          </a:blip>
          <a:srcRect b="0" l="0" r="0" t="0"/>
          <a:stretch/>
        </p:blipFill>
        <p:spPr>
          <a:xfrm>
            <a:off x="1457478" y="2786738"/>
            <a:ext cx="1556992" cy="1826671"/>
          </a:xfrm>
          <a:prstGeom prst="rect">
            <a:avLst/>
          </a:prstGeom>
          <a:noFill/>
          <a:ln>
            <a:noFill/>
          </a:ln>
        </p:spPr>
      </p:pic>
      <p:pic>
        <p:nvPicPr>
          <p:cNvPr id="399" name="Google Shape;399;p40"/>
          <p:cNvPicPr preferRelativeResize="0"/>
          <p:nvPr/>
        </p:nvPicPr>
        <p:blipFill rotWithShape="1">
          <a:blip r:embed="rId4">
            <a:alphaModFix/>
          </a:blip>
          <a:srcRect b="0" l="0" r="0" t="0"/>
          <a:stretch/>
        </p:blipFill>
        <p:spPr>
          <a:xfrm>
            <a:off x="4003023" y="2786761"/>
            <a:ext cx="1556992" cy="1826671"/>
          </a:xfrm>
          <a:prstGeom prst="rect">
            <a:avLst/>
          </a:prstGeom>
          <a:noFill/>
          <a:ln>
            <a:noFill/>
          </a:ln>
        </p:spPr>
      </p:pic>
      <p:sp>
        <p:nvSpPr>
          <p:cNvPr id="400" name="Google Shape;400;p40"/>
          <p:cNvSpPr/>
          <p:nvPr/>
        </p:nvSpPr>
        <p:spPr>
          <a:xfrm>
            <a:off x="1862204" y="2667895"/>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401" name="Google Shape;401;p40"/>
          <p:cNvSpPr/>
          <p:nvPr/>
        </p:nvSpPr>
        <p:spPr>
          <a:xfrm rot="10800000">
            <a:off x="4368604" y="4486182"/>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402" name="Google Shape;402;p40"/>
          <p:cNvSpPr txBox="1"/>
          <p:nvPr>
            <p:ph idx="3" type="ctrTitle"/>
          </p:nvPr>
        </p:nvSpPr>
        <p:spPr>
          <a:xfrm>
            <a:off x="6485894" y="4672827"/>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5</a:t>
            </a:r>
            <a:endParaRPr/>
          </a:p>
        </p:txBody>
      </p:sp>
      <p:pic>
        <p:nvPicPr>
          <p:cNvPr id="403" name="Google Shape;403;p40"/>
          <p:cNvPicPr preferRelativeResize="0"/>
          <p:nvPr/>
        </p:nvPicPr>
        <p:blipFill rotWithShape="1">
          <a:blip r:embed="rId3">
            <a:alphaModFix/>
          </a:blip>
          <a:srcRect b="0" l="0" r="0" t="0"/>
          <a:stretch/>
        </p:blipFill>
        <p:spPr>
          <a:xfrm>
            <a:off x="6231378" y="2905588"/>
            <a:ext cx="1556992" cy="1826671"/>
          </a:xfrm>
          <a:prstGeom prst="rect">
            <a:avLst/>
          </a:prstGeom>
          <a:noFill/>
          <a:ln>
            <a:noFill/>
          </a:ln>
        </p:spPr>
      </p:pic>
      <p:sp>
        <p:nvSpPr>
          <p:cNvPr id="404" name="Google Shape;404;p40"/>
          <p:cNvSpPr/>
          <p:nvPr/>
        </p:nvSpPr>
        <p:spPr>
          <a:xfrm>
            <a:off x="6636104" y="2786745"/>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405" name="Google Shape;405;p40"/>
          <p:cNvSpPr/>
          <p:nvPr/>
        </p:nvSpPr>
        <p:spPr>
          <a:xfrm>
            <a:off x="3965312" y="2890525"/>
            <a:ext cx="1719959" cy="1748053"/>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0"/>
          <p:cNvSpPr/>
          <p:nvPr/>
        </p:nvSpPr>
        <p:spPr>
          <a:xfrm>
            <a:off x="1375974" y="2826062"/>
            <a:ext cx="1719959" cy="1748053"/>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0"/>
          <p:cNvSpPr/>
          <p:nvPr/>
        </p:nvSpPr>
        <p:spPr>
          <a:xfrm>
            <a:off x="2903799" y="489400"/>
            <a:ext cx="1719959" cy="1748053"/>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3"/>
          <p:cNvSpPr/>
          <p:nvPr/>
        </p:nvSpPr>
        <p:spPr>
          <a:xfrm>
            <a:off x="1934063" y="1095775"/>
            <a:ext cx="5275875" cy="2951950"/>
          </a:xfrm>
          <a:prstGeom prst="flowChartManualInpu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3"/>
          <p:cNvSpPr txBox="1"/>
          <p:nvPr>
            <p:ph idx="1" type="subTitle"/>
          </p:nvPr>
        </p:nvSpPr>
        <p:spPr>
          <a:xfrm flipH="1">
            <a:off x="2412438" y="2449550"/>
            <a:ext cx="4319100" cy="137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3"/>
                </a:solidFill>
              </a:rPr>
              <a:t>Time Limit of 1 minute indicated by Moderator’s bell</a:t>
            </a:r>
            <a:endParaRPr>
              <a:solidFill>
                <a:schemeClr val="accent3"/>
              </a:solidFill>
            </a:endParaRPr>
          </a:p>
          <a:p>
            <a:pPr indent="0" lvl="0" marL="0" rtl="0" algn="ctr">
              <a:spcBef>
                <a:spcPts val="1600"/>
              </a:spcBef>
              <a:spcAft>
                <a:spcPts val="1600"/>
              </a:spcAft>
              <a:buNone/>
            </a:pPr>
            <a:r>
              <a:rPr lang="en">
                <a:solidFill>
                  <a:schemeClr val="accent3"/>
                </a:solidFill>
              </a:rPr>
              <a:t>Random Topic generator for each round</a:t>
            </a:r>
            <a:endParaRPr>
              <a:solidFill>
                <a:schemeClr val="accent3"/>
              </a:solidFill>
            </a:endParaRPr>
          </a:p>
        </p:txBody>
      </p:sp>
      <p:sp>
        <p:nvSpPr>
          <p:cNvPr id="115" name="Google Shape;115;p23"/>
          <p:cNvSpPr txBox="1"/>
          <p:nvPr>
            <p:ph type="title"/>
          </p:nvPr>
        </p:nvSpPr>
        <p:spPr>
          <a:xfrm>
            <a:off x="2363413" y="1732574"/>
            <a:ext cx="4470600" cy="52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3"/>
                </a:solidFill>
              </a:rPr>
              <a:t>Rules of Debate </a:t>
            </a:r>
            <a:endParaRPr>
              <a:solidFill>
                <a:schemeClr val="accent3"/>
              </a:solidFill>
            </a:endParaRPr>
          </a:p>
        </p:txBody>
      </p:sp>
    </p:spTree>
  </p:cSld>
  <p:clrMapOvr>
    <a:masterClrMapping/>
  </p:clrMapOvr>
  <mc:AlternateContent>
    <mc:Choice Requires="p14">
      <p:transition spd="slow" p14:dur="15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
                                        </p:tgtEl>
                                        <p:attrNameLst>
                                          <p:attrName>style.visibility</p:attrName>
                                        </p:attrNameLst>
                                      </p:cBhvr>
                                      <p:to>
                                        <p:strVal val="visible"/>
                                      </p:to>
                                    </p:set>
                                    <p:animEffect filter="fade" transition="in">
                                      <p:cBhvr>
                                        <p:cTn dur="1000"/>
                                        <p:tgtEl>
                                          <p:spTgt spid="1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gtEl>
                                        <p:attrNameLst>
                                          <p:attrName>style.visibility</p:attrName>
                                        </p:attrNameLst>
                                      </p:cBhvr>
                                      <p:to>
                                        <p:strVal val="visible"/>
                                      </p:to>
                                    </p:set>
                                    <p:animEffect filter="fade" transition="in">
                                      <p:cBhvr>
                                        <p:cTn dur="1000"/>
                                        <p:tgtEl>
                                          <p:spTgt spid="11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pic>
        <p:nvPicPr>
          <p:cNvPr id="412" name="Google Shape;412;p41"/>
          <p:cNvPicPr preferRelativeResize="0"/>
          <p:nvPr/>
        </p:nvPicPr>
        <p:blipFill rotWithShape="1">
          <a:blip r:embed="rId3">
            <a:alphaModFix/>
          </a:blip>
          <a:srcRect b="0" l="24786" r="6229" t="0"/>
          <a:stretch/>
        </p:blipFill>
        <p:spPr>
          <a:xfrm>
            <a:off x="0" y="0"/>
            <a:ext cx="6307675" cy="5143500"/>
          </a:xfrm>
          <a:prstGeom prst="rect">
            <a:avLst/>
          </a:prstGeom>
          <a:noFill/>
          <a:ln>
            <a:noFill/>
          </a:ln>
        </p:spPr>
      </p:pic>
      <p:sp>
        <p:nvSpPr>
          <p:cNvPr id="413" name="Google Shape;413;p41"/>
          <p:cNvSpPr/>
          <p:nvPr/>
        </p:nvSpPr>
        <p:spPr>
          <a:xfrm>
            <a:off x="3374050" y="1169300"/>
            <a:ext cx="6447461" cy="2748000"/>
          </a:xfrm>
          <a:custGeom>
            <a:rect b="b" l="l" r="r" t="t"/>
            <a:pathLst>
              <a:path extrusionOk="0" h="130826" w="225554">
                <a:moveTo>
                  <a:pt x="224740" y="16828"/>
                </a:moveTo>
                <a:lnTo>
                  <a:pt x="47499" y="0"/>
                </a:lnTo>
                <a:lnTo>
                  <a:pt x="0" y="130826"/>
                </a:lnTo>
                <a:lnTo>
                  <a:pt x="225554" y="122955"/>
                </a:lnTo>
                <a:close/>
              </a:path>
            </a:pathLst>
          </a:custGeom>
          <a:solidFill>
            <a:schemeClr val="accent1"/>
          </a:solidFill>
          <a:ln>
            <a:noFill/>
          </a:ln>
        </p:spPr>
      </p:sp>
      <p:sp>
        <p:nvSpPr>
          <p:cNvPr id="414" name="Google Shape;414;p41"/>
          <p:cNvSpPr txBox="1"/>
          <p:nvPr>
            <p:ph type="ctrTitle"/>
          </p:nvPr>
        </p:nvSpPr>
        <p:spPr>
          <a:xfrm>
            <a:off x="5556050" y="842725"/>
            <a:ext cx="3219000" cy="3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1"/>
                </a:solidFill>
              </a:rPr>
              <a:t>Card 5: Start-Up Cost</a:t>
            </a:r>
            <a:endParaRPr>
              <a:solidFill>
                <a:schemeClr val="accent1"/>
              </a:solidFill>
            </a:endParaRPr>
          </a:p>
        </p:txBody>
      </p:sp>
      <p:sp>
        <p:nvSpPr>
          <p:cNvPr id="415" name="Google Shape;415;p41"/>
          <p:cNvSpPr txBox="1"/>
          <p:nvPr>
            <p:ph idx="4294967295" type="title"/>
          </p:nvPr>
        </p:nvSpPr>
        <p:spPr>
          <a:xfrm>
            <a:off x="4515525" y="1612175"/>
            <a:ext cx="4663200" cy="84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accent3"/>
                </a:solidFill>
              </a:rPr>
              <a:t>HOW DOES A RETAILER START A BUSINESS IN YOUR EACH PLATFORM? WHICH IS BETTER? DISCUSS.</a:t>
            </a:r>
            <a:endParaRPr sz="3200">
              <a:solidFill>
                <a:schemeClr val="accent3"/>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42"/>
          <p:cNvSpPr/>
          <p:nvPr/>
        </p:nvSpPr>
        <p:spPr>
          <a:xfrm flipH="1" rot="5400000">
            <a:off x="-1971287" y="1971288"/>
            <a:ext cx="5147175" cy="1204600"/>
          </a:xfrm>
          <a:prstGeom prst="flowChartManualInpu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2"/>
          <p:cNvSpPr txBox="1"/>
          <p:nvPr>
            <p:ph type="title"/>
          </p:nvPr>
        </p:nvSpPr>
        <p:spPr>
          <a:xfrm rot="-5400000">
            <a:off x="-2016425" y="2267175"/>
            <a:ext cx="51501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3"/>
                </a:solidFill>
              </a:rPr>
              <a:t>IN-STORE SHOPPING</a:t>
            </a:r>
            <a:endParaRPr>
              <a:solidFill>
                <a:schemeClr val="accent3"/>
              </a:solidFill>
            </a:endParaRPr>
          </a:p>
        </p:txBody>
      </p:sp>
      <p:sp>
        <p:nvSpPr>
          <p:cNvPr id="422" name="Google Shape;422;p42"/>
          <p:cNvSpPr txBox="1"/>
          <p:nvPr>
            <p:ph idx="4294967295" type="ctrTitle"/>
          </p:nvPr>
        </p:nvSpPr>
        <p:spPr>
          <a:xfrm>
            <a:off x="1759001" y="1556050"/>
            <a:ext cx="2949600" cy="4212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chemeClr val="accent1"/>
              </a:buClr>
              <a:buSzPts val="2000"/>
              <a:buChar char="●"/>
            </a:pPr>
            <a:r>
              <a:rPr lang="en" sz="2000">
                <a:solidFill>
                  <a:schemeClr val="accent1"/>
                </a:solidFill>
              </a:rPr>
              <a:t>STORE BRANDING</a:t>
            </a:r>
            <a:endParaRPr sz="2000">
              <a:solidFill>
                <a:schemeClr val="accent1"/>
              </a:solidFill>
            </a:endParaRPr>
          </a:p>
        </p:txBody>
      </p:sp>
      <p:sp>
        <p:nvSpPr>
          <p:cNvPr id="423" name="Google Shape;423;p42"/>
          <p:cNvSpPr txBox="1"/>
          <p:nvPr>
            <p:ph idx="4294967295" type="ctrTitle"/>
          </p:nvPr>
        </p:nvSpPr>
        <p:spPr>
          <a:xfrm>
            <a:off x="1759000" y="2379400"/>
            <a:ext cx="2673000" cy="4212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chemeClr val="accent1"/>
              </a:buClr>
              <a:buSzPts val="2000"/>
              <a:buChar char="●"/>
            </a:pPr>
            <a:r>
              <a:rPr lang="en" sz="2000">
                <a:solidFill>
                  <a:schemeClr val="accent1"/>
                </a:solidFill>
              </a:rPr>
              <a:t>CUSTOMER LOYALTY</a:t>
            </a:r>
            <a:endParaRPr sz="2000">
              <a:solidFill>
                <a:schemeClr val="accent1"/>
              </a:solidFill>
            </a:endParaRPr>
          </a:p>
        </p:txBody>
      </p:sp>
      <p:sp>
        <p:nvSpPr>
          <p:cNvPr id="424" name="Google Shape;424;p42"/>
          <p:cNvSpPr txBox="1"/>
          <p:nvPr>
            <p:ph idx="4294967295" type="ctrTitle"/>
          </p:nvPr>
        </p:nvSpPr>
        <p:spPr>
          <a:xfrm>
            <a:off x="1714139" y="3126550"/>
            <a:ext cx="3472200" cy="4212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chemeClr val="accent1"/>
              </a:buClr>
              <a:buSzPts val="2000"/>
              <a:buChar char="●"/>
            </a:pPr>
            <a:r>
              <a:rPr lang="en" sz="2000">
                <a:solidFill>
                  <a:schemeClr val="accent1"/>
                </a:solidFill>
              </a:rPr>
              <a:t>MULTIPLE PLATFORM OPTIONS</a:t>
            </a:r>
            <a:endParaRPr sz="2000">
              <a:solidFill>
                <a:schemeClr val="accent1"/>
              </a:solidFill>
            </a:endParaRPr>
          </a:p>
        </p:txBody>
      </p:sp>
      <p:pic>
        <p:nvPicPr>
          <p:cNvPr id="425" name="Google Shape;425;p42"/>
          <p:cNvPicPr preferRelativeResize="0"/>
          <p:nvPr/>
        </p:nvPicPr>
        <p:blipFill rotWithShape="1">
          <a:blip r:embed="rId3">
            <a:alphaModFix/>
          </a:blip>
          <a:srcRect b="10427" l="10331" r="11046" t="9853"/>
          <a:stretch/>
        </p:blipFill>
        <p:spPr>
          <a:xfrm>
            <a:off x="5848275" y="1212700"/>
            <a:ext cx="2598000" cy="2634600"/>
          </a:xfrm>
          <a:prstGeom prst="ellipse">
            <a:avLst/>
          </a:prstGeom>
          <a:noFill/>
          <a:ln>
            <a:noFill/>
          </a:ln>
        </p:spPr>
      </p:pic>
      <p:sp>
        <p:nvSpPr>
          <p:cNvPr id="426" name="Google Shape;426;p42"/>
          <p:cNvSpPr txBox="1"/>
          <p:nvPr/>
        </p:nvSpPr>
        <p:spPr>
          <a:xfrm>
            <a:off x="3336750" y="264325"/>
            <a:ext cx="3658500" cy="57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accent1"/>
                </a:solidFill>
                <a:latin typeface="Jockey One"/>
                <a:ea typeface="Jockey One"/>
                <a:cs typeface="Jockey One"/>
                <a:sym typeface="Jockey One"/>
              </a:rPr>
              <a:t>Cost to Start</a:t>
            </a:r>
            <a:endParaRPr sz="2600">
              <a:solidFill>
                <a:schemeClr val="accent1"/>
              </a:solidFill>
              <a:latin typeface="Jockey One"/>
              <a:ea typeface="Jockey One"/>
              <a:cs typeface="Jockey One"/>
              <a:sym typeface="Jockey On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2"/>
                                        </p:tgtEl>
                                        <p:attrNameLst>
                                          <p:attrName>style.visibility</p:attrName>
                                        </p:attrNameLst>
                                      </p:cBhvr>
                                      <p:to>
                                        <p:strVal val="visible"/>
                                      </p:to>
                                    </p:set>
                                    <p:animEffect filter="fade" transition="in">
                                      <p:cBhvr>
                                        <p:cTn dur="1000"/>
                                        <p:tgtEl>
                                          <p:spTgt spid="4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3"/>
                                        </p:tgtEl>
                                        <p:attrNameLst>
                                          <p:attrName>style.visibility</p:attrName>
                                        </p:attrNameLst>
                                      </p:cBhvr>
                                      <p:to>
                                        <p:strVal val="visible"/>
                                      </p:to>
                                    </p:set>
                                    <p:animEffect filter="fade" transition="in">
                                      <p:cBhvr>
                                        <p:cTn dur="1000"/>
                                        <p:tgtEl>
                                          <p:spTgt spid="42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4"/>
                                        </p:tgtEl>
                                        <p:attrNameLst>
                                          <p:attrName>style.visibility</p:attrName>
                                        </p:attrNameLst>
                                      </p:cBhvr>
                                      <p:to>
                                        <p:strVal val="visible"/>
                                      </p:to>
                                    </p:set>
                                    <p:animEffect filter="fade" transition="in">
                                      <p:cBhvr>
                                        <p:cTn dur="1000"/>
                                        <p:tgtEl>
                                          <p:spTgt spid="4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43"/>
          <p:cNvSpPr txBox="1"/>
          <p:nvPr>
            <p:ph idx="4294967295" type="ctrTitle"/>
          </p:nvPr>
        </p:nvSpPr>
        <p:spPr>
          <a:xfrm>
            <a:off x="169200" y="2553075"/>
            <a:ext cx="3470700" cy="84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800">
                <a:solidFill>
                  <a:schemeClr val="accent1"/>
                </a:solidFill>
              </a:rPr>
              <a:t>Online Shopping</a:t>
            </a:r>
            <a:endParaRPr sz="3800">
              <a:solidFill>
                <a:schemeClr val="accent1"/>
              </a:solidFill>
            </a:endParaRPr>
          </a:p>
          <a:p>
            <a:pPr indent="0" lvl="0" marL="0" rtl="0" algn="l">
              <a:spcBef>
                <a:spcPts val="0"/>
              </a:spcBef>
              <a:spcAft>
                <a:spcPts val="0"/>
              </a:spcAft>
              <a:buNone/>
            </a:pPr>
            <a:r>
              <a:rPr i="1" lang="en" sz="2000">
                <a:solidFill>
                  <a:schemeClr val="accent2"/>
                </a:solidFill>
              </a:rPr>
              <a:t>Cost to Start</a:t>
            </a:r>
            <a:endParaRPr i="1" sz="2000">
              <a:solidFill>
                <a:schemeClr val="accent2"/>
              </a:solidFill>
            </a:endParaRPr>
          </a:p>
        </p:txBody>
      </p:sp>
      <p:pic>
        <p:nvPicPr>
          <p:cNvPr id="432" name="Google Shape;432;p43"/>
          <p:cNvPicPr preferRelativeResize="0"/>
          <p:nvPr/>
        </p:nvPicPr>
        <p:blipFill rotWithShape="1">
          <a:blip r:embed="rId3">
            <a:alphaModFix/>
          </a:blip>
          <a:srcRect b="0" l="0" r="0" t="0"/>
          <a:stretch/>
        </p:blipFill>
        <p:spPr>
          <a:xfrm>
            <a:off x="0" y="35125"/>
            <a:ext cx="9144000" cy="5143500"/>
          </a:xfrm>
          <a:prstGeom prst="rect">
            <a:avLst/>
          </a:prstGeom>
          <a:noFill/>
          <a:ln>
            <a:noFill/>
          </a:ln>
        </p:spPr>
      </p:pic>
      <p:sp>
        <p:nvSpPr>
          <p:cNvPr id="433" name="Google Shape;433;p43"/>
          <p:cNvSpPr txBox="1"/>
          <p:nvPr>
            <p:ph idx="1" type="subTitle"/>
          </p:nvPr>
        </p:nvSpPr>
        <p:spPr>
          <a:xfrm>
            <a:off x="373275" y="1019675"/>
            <a:ext cx="3265200" cy="721200"/>
          </a:xfrm>
          <a:prstGeom prst="rect">
            <a:avLst/>
          </a:prstGeom>
        </p:spPr>
        <p:txBody>
          <a:bodyPr anchorCtr="0" anchor="t" bIns="91425" lIns="91425" spcFirstLastPara="1" rIns="91425" wrap="square" tIns="91425">
            <a:noAutofit/>
          </a:bodyPr>
          <a:lstStyle/>
          <a:p>
            <a:pPr indent="0" lvl="0" marL="0" rtl="0" algn="ctr">
              <a:spcBef>
                <a:spcPts val="0"/>
              </a:spcBef>
              <a:spcAft>
                <a:spcPts val="200"/>
              </a:spcAft>
              <a:buNone/>
            </a:pPr>
            <a:r>
              <a:rPr lang="en"/>
              <a:t>No commission fee, no registration fee to start business, save money from setting up physical stores.</a:t>
            </a:r>
            <a:endParaRPr/>
          </a:p>
        </p:txBody>
      </p:sp>
      <p:sp>
        <p:nvSpPr>
          <p:cNvPr id="434" name="Google Shape;434;p43"/>
          <p:cNvSpPr txBox="1"/>
          <p:nvPr>
            <p:ph idx="5" type="title"/>
          </p:nvPr>
        </p:nvSpPr>
        <p:spPr>
          <a:xfrm>
            <a:off x="373250" y="180600"/>
            <a:ext cx="3265200" cy="96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Cost effective</a:t>
            </a:r>
            <a:endParaRPr/>
          </a:p>
        </p:txBody>
      </p:sp>
      <p:sp>
        <p:nvSpPr>
          <p:cNvPr id="435" name="Google Shape;435;p43"/>
          <p:cNvSpPr txBox="1"/>
          <p:nvPr>
            <p:ph type="title"/>
          </p:nvPr>
        </p:nvSpPr>
        <p:spPr>
          <a:xfrm>
            <a:off x="2324088" y="1189350"/>
            <a:ext cx="3265200" cy="96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$315 </a:t>
            </a:r>
            <a:endParaRPr/>
          </a:p>
        </p:txBody>
      </p:sp>
      <p:sp>
        <p:nvSpPr>
          <p:cNvPr id="436" name="Google Shape;436;p43"/>
          <p:cNvSpPr txBox="1"/>
          <p:nvPr>
            <p:ph idx="4" type="title"/>
          </p:nvPr>
        </p:nvSpPr>
        <p:spPr>
          <a:xfrm>
            <a:off x="4274925" y="2347061"/>
            <a:ext cx="3265200" cy="96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437" name="Google Shape;437;p43"/>
          <p:cNvSpPr txBox="1"/>
          <p:nvPr>
            <p:ph idx="3" type="subTitle"/>
          </p:nvPr>
        </p:nvSpPr>
        <p:spPr>
          <a:xfrm>
            <a:off x="4274975" y="3198925"/>
            <a:ext cx="3265200" cy="78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Transaction cost covering shipping cost</a:t>
            </a:r>
            <a:endParaRPr/>
          </a:p>
        </p:txBody>
      </p:sp>
      <p:sp>
        <p:nvSpPr>
          <p:cNvPr id="438" name="Google Shape;438;p43"/>
          <p:cNvSpPr txBox="1"/>
          <p:nvPr>
            <p:ph idx="2" type="subTitle"/>
          </p:nvPr>
        </p:nvSpPr>
        <p:spPr>
          <a:xfrm>
            <a:off x="2471225" y="2017975"/>
            <a:ext cx="2970900" cy="63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Licence fee with ACRA to be named in Shopee Mall</a:t>
            </a:r>
            <a:endParaRPr/>
          </a:p>
        </p:txBody>
      </p:sp>
      <p:sp>
        <p:nvSpPr>
          <p:cNvPr id="439" name="Google Shape;439;p43"/>
          <p:cNvSpPr/>
          <p:nvPr/>
        </p:nvSpPr>
        <p:spPr>
          <a:xfrm>
            <a:off x="128100" y="2595525"/>
            <a:ext cx="3136800" cy="9342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3"/>
          <p:cNvSpPr txBox="1"/>
          <p:nvPr/>
        </p:nvSpPr>
        <p:spPr>
          <a:xfrm>
            <a:off x="3336750" y="264325"/>
            <a:ext cx="3658500" cy="57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600">
              <a:solidFill>
                <a:schemeClr val="accent1"/>
              </a:solidFill>
              <a:latin typeface="Jockey One"/>
              <a:ea typeface="Jockey One"/>
              <a:cs typeface="Jockey One"/>
              <a:sym typeface="Jockey On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4"/>
                                        </p:tgtEl>
                                        <p:attrNameLst>
                                          <p:attrName>style.visibility</p:attrName>
                                        </p:attrNameLst>
                                      </p:cBhvr>
                                      <p:to>
                                        <p:strVal val="visible"/>
                                      </p:to>
                                    </p:set>
                                    <p:animEffect filter="fade" transition="in">
                                      <p:cBhvr>
                                        <p:cTn dur="1000"/>
                                        <p:tgtEl>
                                          <p:spTgt spid="434"/>
                                        </p:tgtEl>
                                      </p:cBhvr>
                                    </p:animEffect>
                                  </p:childTnLst>
                                </p:cTn>
                              </p:par>
                              <p:par>
                                <p:cTn fill="hold" nodeType="withEffect" presetClass="entr" presetID="1" presetSubtype="0">
                                  <p:stCondLst>
                                    <p:cond delay="0"/>
                                  </p:stCondLst>
                                  <p:childTnLst>
                                    <p:set>
                                      <p:cBhvr>
                                        <p:cTn dur="1" fill="hold">
                                          <p:stCondLst>
                                            <p:cond delay="0"/>
                                          </p:stCondLst>
                                        </p:cTn>
                                        <p:tgtEl>
                                          <p:spTgt spid="43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5"/>
                                        </p:tgtEl>
                                        <p:attrNameLst>
                                          <p:attrName>style.visibility</p:attrName>
                                        </p:attrNameLst>
                                      </p:cBhvr>
                                      <p:to>
                                        <p:strVal val="visible"/>
                                      </p:to>
                                    </p:set>
                                    <p:animEffect filter="fade" transition="in">
                                      <p:cBhvr>
                                        <p:cTn dur="1000"/>
                                        <p:tgtEl>
                                          <p:spTgt spid="435"/>
                                        </p:tgtEl>
                                      </p:cBhvr>
                                    </p:animEffect>
                                  </p:childTnLst>
                                </p:cTn>
                              </p:par>
                              <p:par>
                                <p:cTn fill="hold" nodeType="withEffect" presetClass="entr" presetID="10" presetSubtype="0">
                                  <p:stCondLst>
                                    <p:cond delay="0"/>
                                  </p:stCondLst>
                                  <p:childTnLst>
                                    <p:set>
                                      <p:cBhvr>
                                        <p:cTn dur="1" fill="hold">
                                          <p:stCondLst>
                                            <p:cond delay="0"/>
                                          </p:stCondLst>
                                        </p:cTn>
                                        <p:tgtEl>
                                          <p:spTgt spid="438"/>
                                        </p:tgtEl>
                                        <p:attrNameLst>
                                          <p:attrName>style.visibility</p:attrName>
                                        </p:attrNameLst>
                                      </p:cBhvr>
                                      <p:to>
                                        <p:strVal val="visible"/>
                                      </p:to>
                                    </p:set>
                                    <p:animEffect filter="fade" transition="in">
                                      <p:cBhvr>
                                        <p:cTn dur="1000"/>
                                        <p:tgtEl>
                                          <p:spTgt spid="4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6"/>
                                        </p:tgtEl>
                                        <p:attrNameLst>
                                          <p:attrName>style.visibility</p:attrName>
                                        </p:attrNameLst>
                                      </p:cBhvr>
                                      <p:to>
                                        <p:strVal val="visible"/>
                                      </p:to>
                                    </p:set>
                                    <p:animEffect filter="fade" transition="in">
                                      <p:cBhvr>
                                        <p:cTn dur="1000"/>
                                        <p:tgtEl>
                                          <p:spTgt spid="436"/>
                                        </p:tgtEl>
                                      </p:cBhvr>
                                    </p:animEffect>
                                  </p:childTnLst>
                                </p:cTn>
                              </p:par>
                              <p:par>
                                <p:cTn fill="hold" nodeType="withEffect" presetClass="entr" presetID="10" presetSubtype="0">
                                  <p:stCondLst>
                                    <p:cond delay="0"/>
                                  </p:stCondLst>
                                  <p:childTnLst>
                                    <p:set>
                                      <p:cBhvr>
                                        <p:cTn dur="1" fill="hold">
                                          <p:stCondLst>
                                            <p:cond delay="0"/>
                                          </p:stCondLst>
                                        </p:cTn>
                                        <p:tgtEl>
                                          <p:spTgt spid="437"/>
                                        </p:tgtEl>
                                        <p:attrNameLst>
                                          <p:attrName>style.visibility</p:attrName>
                                        </p:attrNameLst>
                                      </p:cBhvr>
                                      <p:to>
                                        <p:strVal val="visible"/>
                                      </p:to>
                                    </p:set>
                                    <p:animEffect filter="fade" transition="in">
                                      <p:cBhvr>
                                        <p:cTn dur="1000"/>
                                        <p:tgtEl>
                                          <p:spTgt spid="43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44"/>
          <p:cNvSpPr/>
          <p:nvPr/>
        </p:nvSpPr>
        <p:spPr>
          <a:xfrm>
            <a:off x="2130125" y="656650"/>
            <a:ext cx="5890033" cy="3827617"/>
          </a:xfrm>
          <a:custGeom>
            <a:rect b="b" l="l" r="r" t="t"/>
            <a:pathLst>
              <a:path extrusionOk="0" h="174797" w="268982">
                <a:moveTo>
                  <a:pt x="32571" y="0"/>
                </a:moveTo>
                <a:lnTo>
                  <a:pt x="42614" y="0"/>
                </a:lnTo>
                <a:lnTo>
                  <a:pt x="262739" y="8685"/>
                </a:lnTo>
                <a:lnTo>
                  <a:pt x="268982" y="173440"/>
                </a:lnTo>
                <a:lnTo>
                  <a:pt x="2986" y="174797"/>
                </a:lnTo>
                <a:lnTo>
                  <a:pt x="0" y="23614"/>
                </a:lnTo>
                <a:close/>
              </a:path>
            </a:pathLst>
          </a:custGeom>
          <a:solidFill>
            <a:schemeClr val="accent1"/>
          </a:solidFill>
          <a:ln>
            <a:noFill/>
          </a:ln>
        </p:spPr>
      </p:sp>
      <p:sp>
        <p:nvSpPr>
          <p:cNvPr id="446" name="Google Shape;446;p44"/>
          <p:cNvSpPr/>
          <p:nvPr/>
        </p:nvSpPr>
        <p:spPr>
          <a:xfrm flipH="1" rot="5400000">
            <a:off x="-1971287" y="1971288"/>
            <a:ext cx="5147175" cy="1204600"/>
          </a:xfrm>
          <a:prstGeom prst="flowChartManualInpu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4"/>
          <p:cNvSpPr txBox="1"/>
          <p:nvPr>
            <p:ph type="title"/>
          </p:nvPr>
        </p:nvSpPr>
        <p:spPr>
          <a:xfrm rot="-5400000">
            <a:off x="-2099950" y="2267250"/>
            <a:ext cx="51501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3"/>
                </a:solidFill>
              </a:rPr>
              <a:t>Pros vs Cons</a:t>
            </a:r>
            <a:endParaRPr>
              <a:solidFill>
                <a:schemeClr val="accent3"/>
              </a:solidFill>
            </a:endParaRPr>
          </a:p>
          <a:p>
            <a:pPr indent="0" lvl="0" marL="0" rtl="0" algn="ctr">
              <a:spcBef>
                <a:spcPts val="0"/>
              </a:spcBef>
              <a:spcAft>
                <a:spcPts val="0"/>
              </a:spcAft>
              <a:buNone/>
            </a:pPr>
            <a:r>
              <a:rPr lang="en">
                <a:solidFill>
                  <a:schemeClr val="accent3"/>
                </a:solidFill>
              </a:rPr>
              <a:t>(Cost to Start)</a:t>
            </a:r>
            <a:endParaRPr>
              <a:solidFill>
                <a:schemeClr val="accent3"/>
              </a:solidFill>
            </a:endParaRPr>
          </a:p>
        </p:txBody>
      </p:sp>
      <p:graphicFrame>
        <p:nvGraphicFramePr>
          <p:cNvPr id="448" name="Google Shape;448;p44"/>
          <p:cNvGraphicFramePr/>
          <p:nvPr/>
        </p:nvGraphicFramePr>
        <p:xfrm>
          <a:off x="2130125" y="731788"/>
          <a:ext cx="3000000" cy="3000000"/>
        </p:xfrm>
        <a:graphic>
          <a:graphicData uri="http://schemas.openxmlformats.org/drawingml/2006/table">
            <a:tbl>
              <a:tblPr>
                <a:noFill/>
                <a:tableStyleId>{237AAE7E-B473-4670-BF7F-A5C16FC128B6}</a:tableStyleId>
              </a:tblPr>
              <a:tblGrid>
                <a:gridCol w="1922850"/>
                <a:gridCol w="1922850"/>
                <a:gridCol w="1922850"/>
              </a:tblGrid>
              <a:tr h="1034425">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3"/>
                          </a:solidFill>
                          <a:latin typeface="Jockey One"/>
                          <a:ea typeface="Jockey One"/>
                          <a:cs typeface="Jockey One"/>
                          <a:sym typeface="Jockey One"/>
                        </a:rPr>
                        <a:t>Online Shopping</a:t>
                      </a:r>
                      <a:endParaRPr>
                        <a:solidFill>
                          <a:schemeClr val="accent3"/>
                        </a:solidFill>
                        <a:latin typeface="Jockey One"/>
                        <a:ea typeface="Jockey One"/>
                        <a:cs typeface="Jockey One"/>
                        <a:sym typeface="Jockey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3"/>
                          </a:solidFill>
                          <a:latin typeface="Jockey One"/>
                          <a:ea typeface="Jockey One"/>
                          <a:cs typeface="Jockey One"/>
                          <a:sym typeface="Jockey One"/>
                        </a:rPr>
                        <a:t>Brick &amp; Mortar Shop</a:t>
                      </a:r>
                      <a:endParaRPr>
                        <a:solidFill>
                          <a:schemeClr val="accent3"/>
                        </a:solidFill>
                        <a:latin typeface="Jockey One"/>
                        <a:ea typeface="Jockey One"/>
                        <a:cs typeface="Jockey One"/>
                        <a:sym typeface="Jockey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1711025">
                <a:tc>
                  <a:txBody>
                    <a:bodyPr/>
                    <a:lstStyle/>
                    <a:p>
                      <a:pPr indent="0" lvl="0" marL="0" rtl="0" algn="ctr">
                        <a:spcBef>
                          <a:spcPts val="0"/>
                        </a:spcBef>
                        <a:spcAft>
                          <a:spcPts val="0"/>
                        </a:spcAft>
                        <a:buNone/>
                      </a:pPr>
                      <a:r>
                        <a:rPr lang="en">
                          <a:solidFill>
                            <a:schemeClr val="accent3"/>
                          </a:solidFill>
                          <a:latin typeface="Jockey One"/>
                          <a:ea typeface="Jockey One"/>
                          <a:cs typeface="Jockey One"/>
                          <a:sym typeface="Jockey One"/>
                        </a:rPr>
                        <a:t>PROS</a:t>
                      </a:r>
                      <a:endParaRPr>
                        <a:solidFill>
                          <a:schemeClr val="accent3"/>
                        </a:solidFill>
                        <a:latin typeface="Jockey One"/>
                        <a:ea typeface="Jockey One"/>
                        <a:cs typeface="Jockey One"/>
                        <a:sym typeface="Jockey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Free/Low Cost to Start a Business</a:t>
                      </a:r>
                      <a:endParaRPr sz="1200">
                        <a:solidFill>
                          <a:schemeClr val="accent3"/>
                        </a:solidFill>
                        <a:latin typeface="Hind Vadodara Light"/>
                        <a:ea typeface="Hind Vadodara Light"/>
                        <a:cs typeface="Hind Vadodara Light"/>
                        <a:sym typeface="Hind Vadodara Light"/>
                      </a:endParaRPr>
                    </a:p>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Retailers can be on multiple platforms at the same time</a:t>
                      </a:r>
                      <a:endParaRPr sz="1200">
                        <a:solidFill>
                          <a:schemeClr val="accent3"/>
                        </a:solidFill>
                        <a:latin typeface="Hind Vadodara Light"/>
                        <a:ea typeface="Hind Vadodara Light"/>
                        <a:cs typeface="Hind Vadodara Light"/>
                        <a:sym typeface="Hind Vadodara Ligh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Easier to build brand presence and customer loyalty</a:t>
                      </a:r>
                      <a:endParaRPr sz="1200">
                        <a:solidFill>
                          <a:schemeClr val="accent3"/>
                        </a:solidFill>
                        <a:latin typeface="Hind Vadodara Light"/>
                        <a:ea typeface="Hind Vadodara Light"/>
                        <a:cs typeface="Hind Vadodara Light"/>
                        <a:sym typeface="Hind Vadodara Ligh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885800">
                <a:tc>
                  <a:txBody>
                    <a:bodyPr/>
                    <a:lstStyle/>
                    <a:p>
                      <a:pPr indent="0" lvl="0" marL="0" rtl="0" algn="ctr">
                        <a:spcBef>
                          <a:spcPts val="0"/>
                        </a:spcBef>
                        <a:spcAft>
                          <a:spcPts val="0"/>
                        </a:spcAft>
                        <a:buNone/>
                      </a:pPr>
                      <a:r>
                        <a:rPr lang="en">
                          <a:solidFill>
                            <a:schemeClr val="accent3"/>
                          </a:solidFill>
                          <a:latin typeface="Jockey One"/>
                          <a:ea typeface="Jockey One"/>
                          <a:cs typeface="Jockey One"/>
                          <a:sym typeface="Jockey One"/>
                        </a:rPr>
                        <a:t>CONS</a:t>
                      </a:r>
                      <a:endParaRPr>
                        <a:solidFill>
                          <a:schemeClr val="accent3"/>
                        </a:solidFill>
                        <a:latin typeface="Jockey One"/>
                        <a:ea typeface="Jockey One"/>
                        <a:cs typeface="Jockey One"/>
                        <a:sym typeface="Jockey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More challenging to establish brand loyalty amongst many players</a:t>
                      </a:r>
                      <a:endParaRPr sz="1200">
                        <a:solidFill>
                          <a:schemeClr val="accent3"/>
                        </a:solidFill>
                        <a:latin typeface="Hind Vadodara Light"/>
                        <a:ea typeface="Hind Vadodara Light"/>
                        <a:cs typeface="Hind Vadodara Light"/>
                        <a:sym typeface="Hind Vadodara Ligh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Higher Sunk Cost</a:t>
                      </a:r>
                      <a:endParaRPr sz="1200">
                        <a:solidFill>
                          <a:schemeClr val="accent3"/>
                        </a:solidFill>
                        <a:latin typeface="Hind Vadodara Light"/>
                        <a:ea typeface="Hind Vadodara Light"/>
                        <a:cs typeface="Hind Vadodara Light"/>
                        <a:sym typeface="Hind Vadodara Light"/>
                      </a:endParaRPr>
                    </a:p>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Cost More to Start</a:t>
                      </a:r>
                      <a:endParaRPr sz="1200">
                        <a:solidFill>
                          <a:schemeClr val="accent3"/>
                        </a:solidFill>
                        <a:latin typeface="Hind Vadodara Light"/>
                        <a:ea typeface="Hind Vadodara Light"/>
                        <a:cs typeface="Hind Vadodara Light"/>
                        <a:sym typeface="Hind Vadodara Ligh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45"/>
          <p:cNvSpPr/>
          <p:nvPr/>
        </p:nvSpPr>
        <p:spPr>
          <a:xfrm rot="5400000">
            <a:off x="-1971287" y="1971288"/>
            <a:ext cx="5147175" cy="1204600"/>
          </a:xfrm>
          <a:prstGeom prst="flowChartManualInpu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5"/>
          <p:cNvSpPr txBox="1"/>
          <p:nvPr>
            <p:ph idx="4" type="title"/>
          </p:nvPr>
        </p:nvSpPr>
        <p:spPr>
          <a:xfrm rot="-5400000">
            <a:off x="-2016425" y="2267175"/>
            <a:ext cx="51501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3"/>
                </a:solidFill>
              </a:rPr>
              <a:t>Choose a Card!</a:t>
            </a:r>
            <a:endParaRPr>
              <a:solidFill>
                <a:schemeClr val="accent3"/>
              </a:solidFill>
            </a:endParaRPr>
          </a:p>
        </p:txBody>
      </p:sp>
      <p:sp>
        <p:nvSpPr>
          <p:cNvPr id="455" name="Google Shape;455;p45"/>
          <p:cNvSpPr txBox="1"/>
          <p:nvPr>
            <p:ph type="ctrTitle"/>
          </p:nvPr>
        </p:nvSpPr>
        <p:spPr>
          <a:xfrm>
            <a:off x="5785381" y="2"/>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2</a:t>
            </a:r>
            <a:endParaRPr/>
          </a:p>
        </p:txBody>
      </p:sp>
      <p:sp>
        <p:nvSpPr>
          <p:cNvPr id="456" name="Google Shape;456;p45"/>
          <p:cNvSpPr txBox="1"/>
          <p:nvPr>
            <p:ph idx="3" type="ctrTitle"/>
          </p:nvPr>
        </p:nvSpPr>
        <p:spPr>
          <a:xfrm>
            <a:off x="3239819" y="2"/>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1</a:t>
            </a:r>
            <a:endParaRPr/>
          </a:p>
        </p:txBody>
      </p:sp>
      <p:pic>
        <p:nvPicPr>
          <p:cNvPr id="457" name="Google Shape;457;p45"/>
          <p:cNvPicPr preferRelativeResize="0"/>
          <p:nvPr/>
        </p:nvPicPr>
        <p:blipFill rotWithShape="1">
          <a:blip r:embed="rId3">
            <a:alphaModFix/>
          </a:blip>
          <a:srcRect b="0" l="0" r="0" t="0"/>
          <a:stretch/>
        </p:blipFill>
        <p:spPr>
          <a:xfrm>
            <a:off x="2985278" y="450088"/>
            <a:ext cx="1556992" cy="1826671"/>
          </a:xfrm>
          <a:prstGeom prst="rect">
            <a:avLst/>
          </a:prstGeom>
          <a:noFill/>
          <a:ln>
            <a:noFill/>
          </a:ln>
        </p:spPr>
      </p:pic>
      <p:pic>
        <p:nvPicPr>
          <p:cNvPr id="458" name="Google Shape;458;p45"/>
          <p:cNvPicPr preferRelativeResize="0"/>
          <p:nvPr/>
        </p:nvPicPr>
        <p:blipFill rotWithShape="1">
          <a:blip r:embed="rId4">
            <a:alphaModFix/>
          </a:blip>
          <a:srcRect b="0" l="0" r="0" t="0"/>
          <a:stretch/>
        </p:blipFill>
        <p:spPr>
          <a:xfrm>
            <a:off x="5530823" y="450111"/>
            <a:ext cx="1556992" cy="1826671"/>
          </a:xfrm>
          <a:prstGeom prst="rect">
            <a:avLst/>
          </a:prstGeom>
          <a:noFill/>
          <a:ln>
            <a:noFill/>
          </a:ln>
        </p:spPr>
      </p:pic>
      <p:sp>
        <p:nvSpPr>
          <p:cNvPr id="459" name="Google Shape;459;p45"/>
          <p:cNvSpPr/>
          <p:nvPr/>
        </p:nvSpPr>
        <p:spPr>
          <a:xfrm>
            <a:off x="3390004" y="331245"/>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460" name="Google Shape;460;p45"/>
          <p:cNvSpPr/>
          <p:nvPr/>
        </p:nvSpPr>
        <p:spPr>
          <a:xfrm rot="10800000">
            <a:off x="5896404" y="2149532"/>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461" name="Google Shape;461;p45"/>
          <p:cNvSpPr txBox="1"/>
          <p:nvPr>
            <p:ph type="ctrTitle"/>
          </p:nvPr>
        </p:nvSpPr>
        <p:spPr>
          <a:xfrm>
            <a:off x="4257581" y="4672827"/>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4</a:t>
            </a:r>
            <a:endParaRPr/>
          </a:p>
        </p:txBody>
      </p:sp>
      <p:sp>
        <p:nvSpPr>
          <p:cNvPr id="462" name="Google Shape;462;p45"/>
          <p:cNvSpPr txBox="1"/>
          <p:nvPr>
            <p:ph idx="3" type="ctrTitle"/>
          </p:nvPr>
        </p:nvSpPr>
        <p:spPr>
          <a:xfrm>
            <a:off x="1711994" y="4672827"/>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3</a:t>
            </a:r>
            <a:endParaRPr/>
          </a:p>
        </p:txBody>
      </p:sp>
      <p:pic>
        <p:nvPicPr>
          <p:cNvPr id="463" name="Google Shape;463;p45"/>
          <p:cNvPicPr preferRelativeResize="0"/>
          <p:nvPr/>
        </p:nvPicPr>
        <p:blipFill rotWithShape="1">
          <a:blip r:embed="rId3">
            <a:alphaModFix/>
          </a:blip>
          <a:srcRect b="0" l="0" r="0" t="0"/>
          <a:stretch/>
        </p:blipFill>
        <p:spPr>
          <a:xfrm>
            <a:off x="1457478" y="2786738"/>
            <a:ext cx="1556992" cy="1826671"/>
          </a:xfrm>
          <a:prstGeom prst="rect">
            <a:avLst/>
          </a:prstGeom>
          <a:noFill/>
          <a:ln>
            <a:noFill/>
          </a:ln>
        </p:spPr>
      </p:pic>
      <p:pic>
        <p:nvPicPr>
          <p:cNvPr id="464" name="Google Shape;464;p45"/>
          <p:cNvPicPr preferRelativeResize="0"/>
          <p:nvPr/>
        </p:nvPicPr>
        <p:blipFill rotWithShape="1">
          <a:blip r:embed="rId4">
            <a:alphaModFix/>
          </a:blip>
          <a:srcRect b="0" l="0" r="0" t="0"/>
          <a:stretch/>
        </p:blipFill>
        <p:spPr>
          <a:xfrm>
            <a:off x="4003023" y="2786761"/>
            <a:ext cx="1556992" cy="1826671"/>
          </a:xfrm>
          <a:prstGeom prst="rect">
            <a:avLst/>
          </a:prstGeom>
          <a:noFill/>
          <a:ln>
            <a:noFill/>
          </a:ln>
        </p:spPr>
      </p:pic>
      <p:sp>
        <p:nvSpPr>
          <p:cNvPr id="465" name="Google Shape;465;p45"/>
          <p:cNvSpPr/>
          <p:nvPr/>
        </p:nvSpPr>
        <p:spPr>
          <a:xfrm>
            <a:off x="1862204" y="2667895"/>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466" name="Google Shape;466;p45"/>
          <p:cNvSpPr/>
          <p:nvPr/>
        </p:nvSpPr>
        <p:spPr>
          <a:xfrm rot="10800000">
            <a:off x="4368604" y="4486182"/>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467" name="Google Shape;467;p45"/>
          <p:cNvSpPr txBox="1"/>
          <p:nvPr>
            <p:ph idx="3" type="ctrTitle"/>
          </p:nvPr>
        </p:nvSpPr>
        <p:spPr>
          <a:xfrm>
            <a:off x="6485894" y="4672827"/>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5</a:t>
            </a:r>
            <a:endParaRPr/>
          </a:p>
        </p:txBody>
      </p:sp>
      <p:pic>
        <p:nvPicPr>
          <p:cNvPr id="468" name="Google Shape;468;p45"/>
          <p:cNvPicPr preferRelativeResize="0"/>
          <p:nvPr/>
        </p:nvPicPr>
        <p:blipFill rotWithShape="1">
          <a:blip r:embed="rId3">
            <a:alphaModFix/>
          </a:blip>
          <a:srcRect b="0" l="0" r="0" t="0"/>
          <a:stretch/>
        </p:blipFill>
        <p:spPr>
          <a:xfrm>
            <a:off x="6231378" y="2905588"/>
            <a:ext cx="1556992" cy="1826671"/>
          </a:xfrm>
          <a:prstGeom prst="rect">
            <a:avLst/>
          </a:prstGeom>
          <a:noFill/>
          <a:ln>
            <a:noFill/>
          </a:ln>
        </p:spPr>
      </p:pic>
      <p:sp>
        <p:nvSpPr>
          <p:cNvPr id="469" name="Google Shape;469;p45"/>
          <p:cNvSpPr/>
          <p:nvPr/>
        </p:nvSpPr>
        <p:spPr>
          <a:xfrm>
            <a:off x="6636104" y="2786745"/>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470" name="Google Shape;470;p45"/>
          <p:cNvSpPr/>
          <p:nvPr/>
        </p:nvSpPr>
        <p:spPr>
          <a:xfrm>
            <a:off x="3921549" y="2786750"/>
            <a:ext cx="1719959" cy="1748053"/>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5"/>
          <p:cNvSpPr/>
          <p:nvPr/>
        </p:nvSpPr>
        <p:spPr>
          <a:xfrm>
            <a:off x="6163224" y="3009375"/>
            <a:ext cx="1719959" cy="1748053"/>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5"/>
          <p:cNvSpPr/>
          <p:nvPr/>
        </p:nvSpPr>
        <p:spPr>
          <a:xfrm>
            <a:off x="2903799" y="489400"/>
            <a:ext cx="1719959" cy="1748053"/>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5"/>
          <p:cNvSpPr/>
          <p:nvPr/>
        </p:nvSpPr>
        <p:spPr>
          <a:xfrm>
            <a:off x="1330749" y="2786750"/>
            <a:ext cx="1719959" cy="1748053"/>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pic>
        <p:nvPicPr>
          <p:cNvPr id="478" name="Google Shape;478;p46"/>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479" name="Google Shape;479;p46"/>
          <p:cNvSpPr/>
          <p:nvPr/>
        </p:nvSpPr>
        <p:spPr>
          <a:xfrm>
            <a:off x="-131950" y="-228600"/>
            <a:ext cx="9408150" cy="2524250"/>
          </a:xfrm>
          <a:prstGeom prst="flowChartOffpageConnector">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6"/>
          <p:cNvSpPr txBox="1"/>
          <p:nvPr>
            <p:ph type="ctrTitle"/>
          </p:nvPr>
        </p:nvSpPr>
        <p:spPr>
          <a:xfrm>
            <a:off x="1588875" y="682375"/>
            <a:ext cx="61194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accent3"/>
                </a:solidFill>
              </a:rPr>
              <a:t>HOW DOES EACH PLATFORM PROVIDE THE BEST CUSTOMER EXPERIENCE? WHAT ARE SOME ADVANTAGES THAT ARE UNIQUE TO YOUR PLATFORM?</a:t>
            </a:r>
            <a:endParaRPr sz="3000">
              <a:solidFill>
                <a:schemeClr val="accent3"/>
              </a:solidFill>
            </a:endParaRPr>
          </a:p>
        </p:txBody>
      </p:sp>
      <p:sp>
        <p:nvSpPr>
          <p:cNvPr id="481" name="Google Shape;481;p46"/>
          <p:cNvSpPr txBox="1"/>
          <p:nvPr>
            <p:ph idx="4294967295" type="title"/>
          </p:nvPr>
        </p:nvSpPr>
        <p:spPr>
          <a:xfrm rot="-5400000">
            <a:off x="-263150" y="250800"/>
            <a:ext cx="1647300" cy="104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accent3"/>
                </a:solidFill>
              </a:rPr>
              <a:t>Card 2: </a:t>
            </a:r>
            <a:r>
              <a:rPr lang="en" sz="2700">
                <a:solidFill>
                  <a:schemeClr val="accent3"/>
                </a:solidFill>
              </a:rPr>
              <a:t>Customer Experience</a:t>
            </a:r>
            <a:endParaRPr sz="2700">
              <a:solidFill>
                <a:schemeClr val="accent3"/>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47"/>
          <p:cNvSpPr/>
          <p:nvPr/>
        </p:nvSpPr>
        <p:spPr>
          <a:xfrm flipH="1" rot="5400000">
            <a:off x="-1971287" y="1971288"/>
            <a:ext cx="5147175" cy="1204600"/>
          </a:xfrm>
          <a:prstGeom prst="flowChartManualInpu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7"/>
          <p:cNvSpPr txBox="1"/>
          <p:nvPr>
            <p:ph idx="15" type="title"/>
          </p:nvPr>
        </p:nvSpPr>
        <p:spPr>
          <a:xfrm rot="-5400000">
            <a:off x="-2016425" y="2267175"/>
            <a:ext cx="51501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3"/>
                </a:solidFill>
              </a:rPr>
              <a:t>IN-STORE SHOPPING</a:t>
            </a:r>
            <a:endParaRPr>
              <a:solidFill>
                <a:schemeClr val="accent3"/>
              </a:solidFill>
            </a:endParaRPr>
          </a:p>
        </p:txBody>
      </p:sp>
      <p:sp>
        <p:nvSpPr>
          <p:cNvPr id="488" name="Google Shape;488;p47"/>
          <p:cNvSpPr txBox="1"/>
          <p:nvPr>
            <p:ph idx="1" type="subTitle"/>
          </p:nvPr>
        </p:nvSpPr>
        <p:spPr>
          <a:xfrm>
            <a:off x="1196300" y="2960100"/>
            <a:ext cx="24795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t>Brand Association</a:t>
            </a:r>
            <a:endParaRPr sz="1400"/>
          </a:p>
        </p:txBody>
      </p:sp>
      <p:sp>
        <p:nvSpPr>
          <p:cNvPr id="489" name="Google Shape;489;p47"/>
          <p:cNvSpPr txBox="1"/>
          <p:nvPr>
            <p:ph idx="3" type="subTitle"/>
          </p:nvPr>
        </p:nvSpPr>
        <p:spPr>
          <a:xfrm>
            <a:off x="3769713" y="2528213"/>
            <a:ext cx="2479500" cy="799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1400"/>
              <a:t>Proper Staff Training</a:t>
            </a:r>
            <a:endParaRPr sz="1400"/>
          </a:p>
        </p:txBody>
      </p:sp>
      <p:sp>
        <p:nvSpPr>
          <p:cNvPr id="490" name="Google Shape;490;p47"/>
          <p:cNvSpPr/>
          <p:nvPr/>
        </p:nvSpPr>
        <p:spPr>
          <a:xfrm>
            <a:off x="1684580" y="1773806"/>
            <a:ext cx="1204581" cy="1130884"/>
          </a:xfrm>
          <a:custGeom>
            <a:rect b="b" l="l" r="r" t="t"/>
            <a:pathLst>
              <a:path extrusionOk="0" h="19814" w="22800">
                <a:moveTo>
                  <a:pt x="0" y="1900"/>
                </a:moveTo>
                <a:lnTo>
                  <a:pt x="1628" y="18457"/>
                </a:lnTo>
                <a:lnTo>
                  <a:pt x="22800" y="19814"/>
                </a:lnTo>
                <a:lnTo>
                  <a:pt x="20085" y="0"/>
                </a:lnTo>
                <a:close/>
              </a:path>
            </a:pathLst>
          </a:custGeom>
          <a:solidFill>
            <a:schemeClr val="accent1"/>
          </a:solidFill>
          <a:ln>
            <a:noFill/>
          </a:ln>
        </p:spPr>
      </p:sp>
      <p:sp>
        <p:nvSpPr>
          <p:cNvPr id="491" name="Google Shape;491;p47"/>
          <p:cNvSpPr/>
          <p:nvPr/>
        </p:nvSpPr>
        <p:spPr>
          <a:xfrm rot="5400000">
            <a:off x="7374153" y="1840154"/>
            <a:ext cx="1135785" cy="1028959"/>
          </a:xfrm>
          <a:custGeom>
            <a:rect b="b" l="l" r="r" t="t"/>
            <a:pathLst>
              <a:path extrusionOk="0" h="20900" w="23071">
                <a:moveTo>
                  <a:pt x="3528" y="5157"/>
                </a:moveTo>
                <a:lnTo>
                  <a:pt x="0" y="18728"/>
                </a:lnTo>
                <a:lnTo>
                  <a:pt x="23071" y="20900"/>
                </a:lnTo>
                <a:lnTo>
                  <a:pt x="21985" y="0"/>
                </a:lnTo>
                <a:close/>
              </a:path>
            </a:pathLst>
          </a:custGeom>
          <a:solidFill>
            <a:schemeClr val="accent1"/>
          </a:solidFill>
          <a:ln>
            <a:noFill/>
          </a:ln>
        </p:spPr>
      </p:sp>
      <p:sp>
        <p:nvSpPr>
          <p:cNvPr id="492" name="Google Shape;492;p47"/>
          <p:cNvSpPr/>
          <p:nvPr/>
        </p:nvSpPr>
        <p:spPr>
          <a:xfrm flipH="1">
            <a:off x="4503639" y="1381572"/>
            <a:ext cx="1204595" cy="1091241"/>
          </a:xfrm>
          <a:custGeom>
            <a:rect b="b" l="l" r="r" t="t"/>
            <a:pathLst>
              <a:path extrusionOk="0" h="20900" w="23071">
                <a:moveTo>
                  <a:pt x="3528" y="5157"/>
                </a:moveTo>
                <a:lnTo>
                  <a:pt x="0" y="18728"/>
                </a:lnTo>
                <a:lnTo>
                  <a:pt x="23071" y="20900"/>
                </a:lnTo>
                <a:lnTo>
                  <a:pt x="21985" y="0"/>
                </a:lnTo>
                <a:close/>
              </a:path>
            </a:pathLst>
          </a:custGeom>
          <a:solidFill>
            <a:schemeClr val="accent2"/>
          </a:solidFill>
          <a:ln>
            <a:noFill/>
          </a:ln>
        </p:spPr>
      </p:sp>
      <p:grpSp>
        <p:nvGrpSpPr>
          <p:cNvPr id="493" name="Google Shape;493;p47"/>
          <p:cNvGrpSpPr/>
          <p:nvPr/>
        </p:nvGrpSpPr>
        <p:grpSpPr>
          <a:xfrm>
            <a:off x="1982354" y="2050336"/>
            <a:ext cx="609007" cy="577817"/>
            <a:chOff x="1751901" y="1502716"/>
            <a:chExt cx="362677" cy="362677"/>
          </a:xfrm>
        </p:grpSpPr>
        <p:sp>
          <p:nvSpPr>
            <p:cNvPr id="494" name="Google Shape;494;p47"/>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7"/>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7"/>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7"/>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7"/>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7"/>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7"/>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7"/>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7"/>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7"/>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7"/>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7"/>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7"/>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7"/>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7"/>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7"/>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7"/>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7"/>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 name="Google Shape;512;p47"/>
          <p:cNvGrpSpPr/>
          <p:nvPr/>
        </p:nvGrpSpPr>
        <p:grpSpPr>
          <a:xfrm>
            <a:off x="4786867" y="1683613"/>
            <a:ext cx="447187" cy="577817"/>
            <a:chOff x="6255392" y="4268082"/>
            <a:chExt cx="274550" cy="354728"/>
          </a:xfrm>
        </p:grpSpPr>
        <p:sp>
          <p:nvSpPr>
            <p:cNvPr id="513" name="Google Shape;513;p47"/>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7"/>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7"/>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7"/>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7"/>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7"/>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7"/>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7"/>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7"/>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7"/>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7"/>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7"/>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7"/>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7"/>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7"/>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7"/>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7"/>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7"/>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7"/>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7"/>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 name="Google Shape;533;p47"/>
          <p:cNvGrpSpPr/>
          <p:nvPr/>
        </p:nvGrpSpPr>
        <p:grpSpPr>
          <a:xfrm>
            <a:off x="7643172" y="2173347"/>
            <a:ext cx="511355" cy="577819"/>
            <a:chOff x="6203465" y="2891206"/>
            <a:chExt cx="320478" cy="362110"/>
          </a:xfrm>
        </p:grpSpPr>
        <p:sp>
          <p:nvSpPr>
            <p:cNvPr id="534" name="Google Shape;534;p47"/>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7"/>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7"/>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7"/>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7"/>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 name="Google Shape;539;p47"/>
          <p:cNvSpPr txBox="1"/>
          <p:nvPr>
            <p:ph idx="3" type="subTitle"/>
          </p:nvPr>
        </p:nvSpPr>
        <p:spPr>
          <a:xfrm>
            <a:off x="6656188" y="3031113"/>
            <a:ext cx="2479500" cy="79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400"/>
              <a:t>Good Customer Service</a:t>
            </a:r>
            <a:endParaRPr sz="1400"/>
          </a:p>
          <a:p>
            <a:pPr indent="0" lvl="0" marL="0" rtl="0" algn="l">
              <a:spcBef>
                <a:spcPts val="1600"/>
              </a:spcBef>
              <a:spcAft>
                <a:spcPts val="1600"/>
              </a:spcAft>
              <a:buClr>
                <a:schemeClr val="dk1"/>
              </a:buClr>
              <a:buSzPts val="1100"/>
              <a:buFont typeface="Arial"/>
              <a:buNone/>
            </a:pPr>
            <a:r>
              <a:t/>
            </a:r>
            <a:endParaRPr sz="1400"/>
          </a:p>
        </p:txBody>
      </p:sp>
      <p:sp>
        <p:nvSpPr>
          <p:cNvPr id="540" name="Google Shape;540;p47"/>
          <p:cNvSpPr txBox="1"/>
          <p:nvPr/>
        </p:nvSpPr>
        <p:spPr>
          <a:xfrm>
            <a:off x="3788638" y="2788825"/>
            <a:ext cx="2634600" cy="10467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i="1" lang="en">
                <a:solidFill>
                  <a:schemeClr val="accent1"/>
                </a:solidFill>
                <a:latin typeface="Hind Vadodara"/>
                <a:ea typeface="Hind Vadodara"/>
                <a:cs typeface="Hind Vadodara"/>
                <a:sym typeface="Hind Vadodara"/>
              </a:rPr>
              <a:t>2 out of 3</a:t>
            </a:r>
            <a:r>
              <a:rPr i="1" lang="en">
                <a:solidFill>
                  <a:schemeClr val="accent1"/>
                </a:solidFill>
                <a:latin typeface="Hind Vadodara Light"/>
                <a:ea typeface="Hind Vadodara Light"/>
                <a:cs typeface="Hind Vadodara Light"/>
                <a:sym typeface="Hind Vadodara Light"/>
              </a:rPr>
              <a:t> customers say that knowledgeable sales associates make them prefer physical store [Retail Expo Research]</a:t>
            </a:r>
            <a:endParaRPr i="1">
              <a:solidFill>
                <a:schemeClr val="accent1"/>
              </a:solidFill>
              <a:latin typeface="Hind Vadodara Light"/>
              <a:ea typeface="Hind Vadodara Light"/>
              <a:cs typeface="Hind Vadodara Light"/>
              <a:sym typeface="Hind Vadodara Light"/>
            </a:endParaRPr>
          </a:p>
        </p:txBody>
      </p:sp>
      <p:sp>
        <p:nvSpPr>
          <p:cNvPr id="541" name="Google Shape;541;p47"/>
          <p:cNvSpPr txBox="1"/>
          <p:nvPr/>
        </p:nvSpPr>
        <p:spPr>
          <a:xfrm>
            <a:off x="3336750" y="264325"/>
            <a:ext cx="3658500" cy="57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accent1"/>
                </a:solidFill>
                <a:latin typeface="Jockey One"/>
                <a:ea typeface="Jockey One"/>
                <a:cs typeface="Jockey One"/>
                <a:sym typeface="Jockey One"/>
              </a:rPr>
              <a:t>CUSTOMER EXPERIENCE</a:t>
            </a:r>
            <a:endParaRPr sz="2600">
              <a:solidFill>
                <a:schemeClr val="accent1"/>
              </a:solidFill>
              <a:latin typeface="Jockey One"/>
              <a:ea typeface="Jockey One"/>
              <a:cs typeface="Jockey One"/>
              <a:sym typeface="Jockey On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8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3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0"/>
                                        </p:tgtEl>
                                        <p:attrNameLst>
                                          <p:attrName>style.visibility</p:attrName>
                                        </p:attrNameLst>
                                      </p:cBhvr>
                                      <p:to>
                                        <p:strVal val="visible"/>
                                      </p:to>
                                    </p:set>
                                    <p:animEffect filter="fade" transition="in">
                                      <p:cBhvr>
                                        <p:cTn dur="1000"/>
                                        <p:tgtEl>
                                          <p:spTgt spid="5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8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48"/>
          <p:cNvSpPr txBox="1"/>
          <p:nvPr>
            <p:ph idx="1" type="body"/>
          </p:nvPr>
        </p:nvSpPr>
        <p:spPr>
          <a:xfrm>
            <a:off x="1703400" y="1050325"/>
            <a:ext cx="6603300" cy="3164700"/>
          </a:xfrm>
          <a:prstGeom prst="rect">
            <a:avLst/>
          </a:prstGeom>
        </p:spPr>
        <p:txBody>
          <a:bodyPr anchorCtr="0" anchor="t" bIns="91425" lIns="91425" spcFirstLastPara="1" rIns="91425" wrap="square" tIns="91425">
            <a:noAutofit/>
          </a:bodyPr>
          <a:lstStyle/>
          <a:p>
            <a:pPr indent="-234950" lvl="0" marL="241300" rtl="0" algn="l">
              <a:lnSpc>
                <a:spcPct val="150000"/>
              </a:lnSpc>
              <a:spcBef>
                <a:spcPts val="300"/>
              </a:spcBef>
              <a:spcAft>
                <a:spcPts val="0"/>
              </a:spcAft>
              <a:buClr>
                <a:schemeClr val="dk1"/>
              </a:buClr>
              <a:buSzPts val="1700"/>
              <a:buFont typeface="Hind Vadodara Light"/>
              <a:buChar char="■"/>
            </a:pPr>
            <a:r>
              <a:rPr lang="en" sz="1700">
                <a:solidFill>
                  <a:schemeClr val="dk1"/>
                </a:solidFill>
              </a:rPr>
              <a:t>Ordering process in app is smooth and fast</a:t>
            </a:r>
            <a:endParaRPr sz="1700">
              <a:solidFill>
                <a:schemeClr val="dk1"/>
              </a:solidFill>
            </a:endParaRPr>
          </a:p>
          <a:p>
            <a:pPr indent="-234950" lvl="0" marL="241300" rtl="0" algn="l">
              <a:lnSpc>
                <a:spcPct val="150000"/>
              </a:lnSpc>
              <a:spcBef>
                <a:spcPts val="300"/>
              </a:spcBef>
              <a:spcAft>
                <a:spcPts val="0"/>
              </a:spcAft>
              <a:buClr>
                <a:schemeClr val="dk1"/>
              </a:buClr>
              <a:buSzPts val="1700"/>
              <a:buFont typeface="Nunito Light"/>
              <a:buChar char="■"/>
            </a:pPr>
            <a:r>
              <a:rPr lang="en" sz="1700">
                <a:solidFill>
                  <a:schemeClr val="dk1"/>
                </a:solidFill>
              </a:rPr>
              <a:t>No need to carry bulky items</a:t>
            </a:r>
            <a:endParaRPr sz="1700">
              <a:solidFill>
                <a:schemeClr val="dk1"/>
              </a:solidFill>
            </a:endParaRPr>
          </a:p>
          <a:p>
            <a:pPr indent="-234950" lvl="0" marL="241300" rtl="0" algn="l">
              <a:lnSpc>
                <a:spcPct val="150000"/>
              </a:lnSpc>
              <a:spcBef>
                <a:spcPts val="300"/>
              </a:spcBef>
              <a:spcAft>
                <a:spcPts val="0"/>
              </a:spcAft>
              <a:buClr>
                <a:schemeClr val="dk1"/>
              </a:buClr>
              <a:buSzPts val="1700"/>
              <a:buFont typeface="Nunito Light"/>
              <a:buChar char="■"/>
            </a:pPr>
            <a:r>
              <a:rPr lang="en" sz="1700">
                <a:solidFill>
                  <a:schemeClr val="dk1"/>
                </a:solidFill>
              </a:rPr>
              <a:t>Shipment is conducted by </a:t>
            </a:r>
            <a:r>
              <a:rPr lang="en" sz="1700">
                <a:solidFill>
                  <a:schemeClr val="dk1"/>
                </a:solidFill>
              </a:rPr>
              <a:t>dedicated</a:t>
            </a:r>
            <a:r>
              <a:rPr lang="en" sz="1700">
                <a:solidFill>
                  <a:schemeClr val="dk1"/>
                </a:solidFill>
              </a:rPr>
              <a:t> and professional logistics team</a:t>
            </a:r>
            <a:endParaRPr sz="1700">
              <a:solidFill>
                <a:schemeClr val="dk1"/>
              </a:solidFill>
            </a:endParaRPr>
          </a:p>
        </p:txBody>
      </p:sp>
      <p:sp>
        <p:nvSpPr>
          <p:cNvPr id="547" name="Google Shape;547;p48"/>
          <p:cNvSpPr/>
          <p:nvPr/>
        </p:nvSpPr>
        <p:spPr>
          <a:xfrm flipH="1" rot="5400000">
            <a:off x="-1971287" y="1971288"/>
            <a:ext cx="5147175" cy="1204600"/>
          </a:xfrm>
          <a:prstGeom prst="flowChartManualInpu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8"/>
          <p:cNvSpPr txBox="1"/>
          <p:nvPr>
            <p:ph type="title"/>
          </p:nvPr>
        </p:nvSpPr>
        <p:spPr>
          <a:xfrm rot="-5400000">
            <a:off x="-2016425" y="2267175"/>
            <a:ext cx="51501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ONLINE SHOPPING</a:t>
            </a:r>
            <a:endParaRPr/>
          </a:p>
        </p:txBody>
      </p:sp>
      <p:sp>
        <p:nvSpPr>
          <p:cNvPr id="549" name="Google Shape;549;p48"/>
          <p:cNvSpPr txBox="1"/>
          <p:nvPr/>
        </p:nvSpPr>
        <p:spPr>
          <a:xfrm>
            <a:off x="3336750" y="264325"/>
            <a:ext cx="3658500" cy="57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accent1"/>
                </a:solidFill>
                <a:latin typeface="Jockey One"/>
                <a:ea typeface="Jockey One"/>
                <a:cs typeface="Jockey One"/>
                <a:sym typeface="Jockey One"/>
              </a:rPr>
              <a:t>CUSTOMER EXPERIENCE</a:t>
            </a:r>
            <a:endParaRPr sz="2600">
              <a:solidFill>
                <a:schemeClr val="accent1"/>
              </a:solidFill>
              <a:latin typeface="Jockey One"/>
              <a:ea typeface="Jockey One"/>
              <a:cs typeface="Jockey One"/>
              <a:sym typeface="Jockey On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sp>
        <p:nvSpPr>
          <p:cNvPr id="554" name="Google Shape;554;p49"/>
          <p:cNvSpPr/>
          <p:nvPr/>
        </p:nvSpPr>
        <p:spPr>
          <a:xfrm>
            <a:off x="2130125" y="656650"/>
            <a:ext cx="5890033" cy="3827617"/>
          </a:xfrm>
          <a:custGeom>
            <a:rect b="b" l="l" r="r" t="t"/>
            <a:pathLst>
              <a:path extrusionOk="0" h="174797" w="268982">
                <a:moveTo>
                  <a:pt x="32571" y="0"/>
                </a:moveTo>
                <a:lnTo>
                  <a:pt x="42614" y="0"/>
                </a:lnTo>
                <a:lnTo>
                  <a:pt x="262739" y="8685"/>
                </a:lnTo>
                <a:lnTo>
                  <a:pt x="268982" y="173440"/>
                </a:lnTo>
                <a:lnTo>
                  <a:pt x="2986" y="174797"/>
                </a:lnTo>
                <a:lnTo>
                  <a:pt x="0" y="23614"/>
                </a:lnTo>
                <a:close/>
              </a:path>
            </a:pathLst>
          </a:custGeom>
          <a:solidFill>
            <a:schemeClr val="accent1"/>
          </a:solidFill>
          <a:ln>
            <a:noFill/>
          </a:ln>
        </p:spPr>
      </p:sp>
      <p:sp>
        <p:nvSpPr>
          <p:cNvPr id="555" name="Google Shape;555;p49"/>
          <p:cNvSpPr/>
          <p:nvPr/>
        </p:nvSpPr>
        <p:spPr>
          <a:xfrm flipH="1" rot="5400000">
            <a:off x="-1971287" y="1971288"/>
            <a:ext cx="5147175" cy="1204600"/>
          </a:xfrm>
          <a:prstGeom prst="flowChartManualInpu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9"/>
          <p:cNvSpPr txBox="1"/>
          <p:nvPr>
            <p:ph type="title"/>
          </p:nvPr>
        </p:nvSpPr>
        <p:spPr>
          <a:xfrm rot="-5400000">
            <a:off x="-2099950" y="2267250"/>
            <a:ext cx="51501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3"/>
                </a:solidFill>
              </a:rPr>
              <a:t>Pros vs Cons</a:t>
            </a:r>
            <a:endParaRPr>
              <a:solidFill>
                <a:schemeClr val="accent3"/>
              </a:solidFill>
            </a:endParaRPr>
          </a:p>
          <a:p>
            <a:pPr indent="0" lvl="0" marL="0" rtl="0" algn="ctr">
              <a:spcBef>
                <a:spcPts val="0"/>
              </a:spcBef>
              <a:spcAft>
                <a:spcPts val="0"/>
              </a:spcAft>
              <a:buNone/>
            </a:pPr>
            <a:r>
              <a:rPr lang="en">
                <a:solidFill>
                  <a:schemeClr val="accent3"/>
                </a:solidFill>
              </a:rPr>
              <a:t>(Customer Experience)</a:t>
            </a:r>
            <a:endParaRPr>
              <a:solidFill>
                <a:schemeClr val="accent3"/>
              </a:solidFill>
            </a:endParaRPr>
          </a:p>
        </p:txBody>
      </p:sp>
      <p:graphicFrame>
        <p:nvGraphicFramePr>
          <p:cNvPr id="557" name="Google Shape;557;p49"/>
          <p:cNvGraphicFramePr/>
          <p:nvPr/>
        </p:nvGraphicFramePr>
        <p:xfrm>
          <a:off x="2130125" y="731788"/>
          <a:ext cx="3000000" cy="3000000"/>
        </p:xfrm>
        <a:graphic>
          <a:graphicData uri="http://schemas.openxmlformats.org/drawingml/2006/table">
            <a:tbl>
              <a:tblPr>
                <a:noFill/>
                <a:tableStyleId>{237AAE7E-B473-4670-BF7F-A5C16FC128B6}</a:tableStyleId>
              </a:tblPr>
              <a:tblGrid>
                <a:gridCol w="1922850"/>
                <a:gridCol w="1922850"/>
                <a:gridCol w="1922850"/>
              </a:tblGrid>
              <a:tr h="1092100">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3"/>
                          </a:solidFill>
                          <a:latin typeface="Jockey One"/>
                          <a:ea typeface="Jockey One"/>
                          <a:cs typeface="Jockey One"/>
                          <a:sym typeface="Jockey One"/>
                        </a:rPr>
                        <a:t>Online Shopping</a:t>
                      </a:r>
                      <a:endParaRPr>
                        <a:solidFill>
                          <a:schemeClr val="accent3"/>
                        </a:solidFill>
                        <a:latin typeface="Jockey One"/>
                        <a:ea typeface="Jockey One"/>
                        <a:cs typeface="Jockey One"/>
                        <a:sym typeface="Jockey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3"/>
                          </a:solidFill>
                          <a:latin typeface="Jockey One"/>
                          <a:ea typeface="Jockey One"/>
                          <a:cs typeface="Jockey One"/>
                          <a:sym typeface="Jockey One"/>
                        </a:rPr>
                        <a:t>Brick &amp; Mortar Shop</a:t>
                      </a:r>
                      <a:endParaRPr>
                        <a:solidFill>
                          <a:schemeClr val="accent3"/>
                        </a:solidFill>
                        <a:latin typeface="Jockey One"/>
                        <a:ea typeface="Jockey One"/>
                        <a:cs typeface="Jockey One"/>
                        <a:sym typeface="Jockey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1711025">
                <a:tc>
                  <a:txBody>
                    <a:bodyPr/>
                    <a:lstStyle/>
                    <a:p>
                      <a:pPr indent="0" lvl="0" marL="0" rtl="0" algn="ctr">
                        <a:spcBef>
                          <a:spcPts val="0"/>
                        </a:spcBef>
                        <a:spcAft>
                          <a:spcPts val="0"/>
                        </a:spcAft>
                        <a:buNone/>
                      </a:pPr>
                      <a:r>
                        <a:rPr lang="en">
                          <a:solidFill>
                            <a:schemeClr val="accent3"/>
                          </a:solidFill>
                          <a:latin typeface="Jockey One"/>
                          <a:ea typeface="Jockey One"/>
                          <a:cs typeface="Jockey One"/>
                          <a:sym typeface="Jockey One"/>
                        </a:rPr>
                        <a:t>PROS</a:t>
                      </a:r>
                      <a:endParaRPr>
                        <a:solidFill>
                          <a:schemeClr val="accent3"/>
                        </a:solidFill>
                        <a:latin typeface="Jockey One"/>
                        <a:ea typeface="Jockey One"/>
                        <a:cs typeface="Jockey One"/>
                        <a:sym typeface="Jockey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Streamlined Shopping Experience</a:t>
                      </a:r>
                      <a:endParaRPr sz="1200">
                        <a:solidFill>
                          <a:schemeClr val="accent3"/>
                        </a:solidFill>
                        <a:latin typeface="Hind Vadodara Light"/>
                        <a:ea typeface="Hind Vadodara Light"/>
                        <a:cs typeface="Hind Vadodara Light"/>
                        <a:sym typeface="Hind Vadodara Light"/>
                      </a:endParaRPr>
                    </a:p>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Convenience - Less need to carry bulky items</a:t>
                      </a:r>
                      <a:endParaRPr sz="1200">
                        <a:solidFill>
                          <a:schemeClr val="accent3"/>
                        </a:solidFill>
                        <a:latin typeface="Hind Vadodara Light"/>
                        <a:ea typeface="Hind Vadodara Light"/>
                        <a:cs typeface="Hind Vadodara Light"/>
                        <a:sym typeface="Hind Vadodara Ligh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Immersive Retail Experience</a:t>
                      </a:r>
                      <a:endParaRPr sz="1200">
                        <a:solidFill>
                          <a:schemeClr val="accent3"/>
                        </a:solidFill>
                        <a:latin typeface="Hind Vadodara Light"/>
                        <a:ea typeface="Hind Vadodara Light"/>
                        <a:cs typeface="Hind Vadodara Light"/>
                        <a:sym typeface="Hind Vadodara Light"/>
                      </a:endParaRPr>
                    </a:p>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Better Brand Association and Marketing</a:t>
                      </a:r>
                      <a:endParaRPr sz="1200">
                        <a:solidFill>
                          <a:schemeClr val="accent3"/>
                        </a:solidFill>
                        <a:latin typeface="Hind Vadodara Light"/>
                        <a:ea typeface="Hind Vadodara Light"/>
                        <a:cs typeface="Hind Vadodara Light"/>
                        <a:sym typeface="Hind Vadodara Ligh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885800">
                <a:tc>
                  <a:txBody>
                    <a:bodyPr/>
                    <a:lstStyle/>
                    <a:p>
                      <a:pPr indent="0" lvl="0" marL="0" rtl="0" algn="ctr">
                        <a:spcBef>
                          <a:spcPts val="0"/>
                        </a:spcBef>
                        <a:spcAft>
                          <a:spcPts val="0"/>
                        </a:spcAft>
                        <a:buNone/>
                      </a:pPr>
                      <a:r>
                        <a:rPr lang="en">
                          <a:solidFill>
                            <a:schemeClr val="accent3"/>
                          </a:solidFill>
                          <a:latin typeface="Jockey One"/>
                          <a:ea typeface="Jockey One"/>
                          <a:cs typeface="Jockey One"/>
                          <a:sym typeface="Jockey One"/>
                        </a:rPr>
                        <a:t>CONS</a:t>
                      </a:r>
                      <a:endParaRPr>
                        <a:solidFill>
                          <a:schemeClr val="accent3"/>
                        </a:solidFill>
                        <a:latin typeface="Jockey One"/>
                        <a:ea typeface="Jockey One"/>
                        <a:cs typeface="Jockey One"/>
                        <a:sym typeface="Jockey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Unable to replicate in-store experience (smell, touch, sound etc)</a:t>
                      </a:r>
                      <a:endParaRPr sz="1200">
                        <a:solidFill>
                          <a:schemeClr val="accent3"/>
                        </a:solidFill>
                        <a:latin typeface="Hind Vadodara Light"/>
                        <a:ea typeface="Hind Vadodara Light"/>
                        <a:cs typeface="Hind Vadodara Light"/>
                        <a:sym typeface="Hind Vadodara Ligh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Might have to carry bulky items</a:t>
                      </a:r>
                      <a:endParaRPr sz="1200">
                        <a:solidFill>
                          <a:schemeClr val="accent3"/>
                        </a:solidFill>
                        <a:latin typeface="Hind Vadodara Light"/>
                        <a:ea typeface="Hind Vadodara Light"/>
                        <a:cs typeface="Hind Vadodara Light"/>
                        <a:sym typeface="Hind Vadodara Ligh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p50"/>
          <p:cNvSpPr/>
          <p:nvPr/>
        </p:nvSpPr>
        <p:spPr>
          <a:xfrm>
            <a:off x="2310100" y="-64462"/>
            <a:ext cx="7253825" cy="5272425"/>
          </a:xfrm>
          <a:custGeom>
            <a:rect b="b" l="l" r="r" t="t"/>
            <a:pathLst>
              <a:path extrusionOk="0" h="210897" w="290153">
                <a:moveTo>
                  <a:pt x="0" y="1900"/>
                </a:moveTo>
                <a:lnTo>
                  <a:pt x="154169" y="210897"/>
                </a:lnTo>
                <a:lnTo>
                  <a:pt x="285267" y="208454"/>
                </a:lnTo>
                <a:lnTo>
                  <a:pt x="290153" y="0"/>
                </a:lnTo>
                <a:close/>
              </a:path>
            </a:pathLst>
          </a:custGeom>
          <a:solidFill>
            <a:schemeClr val="accent1"/>
          </a:solidFill>
          <a:ln>
            <a:noFill/>
          </a:ln>
        </p:spPr>
      </p:sp>
      <p:sp>
        <p:nvSpPr>
          <p:cNvPr id="563" name="Google Shape;563;p50"/>
          <p:cNvSpPr txBox="1"/>
          <p:nvPr>
            <p:ph idx="3" type="subTitle"/>
          </p:nvPr>
        </p:nvSpPr>
        <p:spPr>
          <a:xfrm flipH="1">
            <a:off x="5863275" y="1753350"/>
            <a:ext cx="3287100" cy="9732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600">
                <a:solidFill>
                  <a:schemeClr val="accent3"/>
                </a:solidFill>
              </a:rPr>
              <a:t>It is important for retailers’ shops to adapt a multi-platform retail scene by establishing online presence.</a:t>
            </a:r>
            <a:endParaRPr sz="1600">
              <a:solidFill>
                <a:schemeClr val="accent3"/>
              </a:solidFill>
            </a:endParaRPr>
          </a:p>
        </p:txBody>
      </p:sp>
      <p:sp>
        <p:nvSpPr>
          <p:cNvPr id="564" name="Google Shape;564;p50"/>
          <p:cNvSpPr txBox="1"/>
          <p:nvPr>
            <p:ph idx="2" type="ctrTitle"/>
          </p:nvPr>
        </p:nvSpPr>
        <p:spPr>
          <a:xfrm>
            <a:off x="5896102" y="199000"/>
            <a:ext cx="33903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3"/>
                </a:solidFill>
              </a:rPr>
              <a:t>Brick-and-Mortar Retailers</a:t>
            </a:r>
            <a:endParaRPr>
              <a:solidFill>
                <a:schemeClr val="accent3"/>
              </a:solidFill>
            </a:endParaRPr>
          </a:p>
        </p:txBody>
      </p:sp>
      <p:sp>
        <p:nvSpPr>
          <p:cNvPr id="565" name="Google Shape;565;p50"/>
          <p:cNvSpPr txBox="1"/>
          <p:nvPr>
            <p:ph idx="1" type="subTitle"/>
          </p:nvPr>
        </p:nvSpPr>
        <p:spPr>
          <a:xfrm>
            <a:off x="74525" y="1070650"/>
            <a:ext cx="3128700" cy="31863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Clr>
                <a:schemeClr val="accent4"/>
              </a:buClr>
              <a:buSzPts val="1600"/>
              <a:buChar char="★"/>
            </a:pPr>
            <a:r>
              <a:rPr lang="en" sz="1600"/>
              <a:t>Not be sufficient for retailers to have online presence for </a:t>
            </a:r>
            <a:r>
              <a:rPr b="1" lang="en" sz="1600">
                <a:latin typeface="Hind Vadodara"/>
                <a:ea typeface="Hind Vadodara"/>
                <a:cs typeface="Hind Vadodara"/>
                <a:sym typeface="Hind Vadodara"/>
              </a:rPr>
              <a:t>solely transactional purpose</a:t>
            </a:r>
            <a:endParaRPr b="1" sz="1600">
              <a:latin typeface="Hind Vadodara"/>
              <a:ea typeface="Hind Vadodara"/>
              <a:cs typeface="Hind Vadodara"/>
              <a:sym typeface="Hind Vadodara"/>
            </a:endParaRPr>
          </a:p>
          <a:p>
            <a:pPr indent="-330200" lvl="0" marL="457200" rtl="0" algn="l">
              <a:lnSpc>
                <a:spcPct val="115000"/>
              </a:lnSpc>
              <a:spcBef>
                <a:spcPts val="0"/>
              </a:spcBef>
              <a:spcAft>
                <a:spcPts val="0"/>
              </a:spcAft>
              <a:buClr>
                <a:schemeClr val="accent4"/>
              </a:buClr>
              <a:buSzPts val="1600"/>
              <a:buChar char="★"/>
            </a:pPr>
            <a:r>
              <a:rPr lang="en" sz="1600"/>
              <a:t>Same </a:t>
            </a:r>
            <a:r>
              <a:rPr b="1" lang="en" sz="1600">
                <a:latin typeface="Hind Vadodara"/>
                <a:ea typeface="Hind Vadodara"/>
                <a:cs typeface="Hind Vadodara"/>
                <a:sym typeface="Hind Vadodara"/>
              </a:rPr>
              <a:t>customer experience cannot be replicated</a:t>
            </a:r>
            <a:r>
              <a:rPr lang="en" sz="1600"/>
              <a:t> online</a:t>
            </a:r>
            <a:endParaRPr sz="1600"/>
          </a:p>
          <a:p>
            <a:pPr indent="-330200" lvl="0" marL="457200" rtl="0" algn="l">
              <a:lnSpc>
                <a:spcPct val="115000"/>
              </a:lnSpc>
              <a:spcBef>
                <a:spcPts val="0"/>
              </a:spcBef>
              <a:spcAft>
                <a:spcPts val="0"/>
              </a:spcAft>
              <a:buClr>
                <a:schemeClr val="accent4"/>
              </a:buClr>
              <a:buSzPts val="1600"/>
              <a:buChar char="★"/>
            </a:pPr>
            <a:r>
              <a:rPr lang="en" sz="1600"/>
              <a:t>Many well-established online players </a:t>
            </a:r>
            <a:r>
              <a:rPr b="1" lang="en" sz="1600">
                <a:latin typeface="Hind Vadodara"/>
                <a:ea typeface="Hind Vadodara"/>
                <a:cs typeface="Hind Vadodara"/>
                <a:sym typeface="Hind Vadodara"/>
              </a:rPr>
              <a:t>still value the importance </a:t>
            </a:r>
            <a:r>
              <a:rPr lang="en" sz="1600"/>
              <a:t>of having a physical shop</a:t>
            </a:r>
            <a:endParaRPr sz="1600"/>
          </a:p>
        </p:txBody>
      </p:sp>
      <p:pic>
        <p:nvPicPr>
          <p:cNvPr id="566" name="Google Shape;566;p50"/>
          <p:cNvPicPr preferRelativeResize="0"/>
          <p:nvPr/>
        </p:nvPicPr>
        <p:blipFill rotWithShape="1">
          <a:blip r:embed="rId3">
            <a:alphaModFix/>
          </a:blip>
          <a:srcRect b="0" l="794" r="6766" t="0"/>
          <a:stretch/>
        </p:blipFill>
        <p:spPr>
          <a:xfrm>
            <a:off x="3269293" y="1763850"/>
            <a:ext cx="2626801" cy="1898775"/>
          </a:xfrm>
          <a:prstGeom prst="rect">
            <a:avLst/>
          </a:prstGeom>
          <a:noFill/>
          <a:ln>
            <a:noFill/>
          </a:ln>
        </p:spPr>
      </p:pic>
      <p:sp>
        <p:nvSpPr>
          <p:cNvPr id="567" name="Google Shape;567;p50"/>
          <p:cNvSpPr/>
          <p:nvPr/>
        </p:nvSpPr>
        <p:spPr>
          <a:xfrm>
            <a:off x="5659750" y="624600"/>
            <a:ext cx="401525" cy="1102650"/>
          </a:xfrm>
          <a:custGeom>
            <a:rect b="b" l="l" r="r" t="t"/>
            <a:pathLst>
              <a:path extrusionOk="0" h="44106" w="16061">
                <a:moveTo>
                  <a:pt x="0" y="44106"/>
                </a:moveTo>
                <a:lnTo>
                  <a:pt x="10708" y="0"/>
                </a:lnTo>
                <a:lnTo>
                  <a:pt x="16061" y="13258"/>
                </a:lnTo>
                <a:close/>
              </a:path>
            </a:pathLst>
          </a:custGeom>
          <a:solidFill>
            <a:schemeClr val="accent3"/>
          </a:solidFill>
          <a:ln>
            <a:noFill/>
          </a:ln>
        </p:spPr>
      </p:sp>
      <p:sp>
        <p:nvSpPr>
          <p:cNvPr id="568" name="Google Shape;568;p50"/>
          <p:cNvSpPr/>
          <p:nvPr/>
        </p:nvSpPr>
        <p:spPr>
          <a:xfrm>
            <a:off x="5698000" y="1497800"/>
            <a:ext cx="478025" cy="458900"/>
          </a:xfrm>
          <a:custGeom>
            <a:rect b="b" l="l" r="r" t="t"/>
            <a:pathLst>
              <a:path extrusionOk="0" h="18356" w="19121">
                <a:moveTo>
                  <a:pt x="0" y="18356"/>
                </a:moveTo>
                <a:lnTo>
                  <a:pt x="9433" y="3059"/>
                </a:lnTo>
                <a:lnTo>
                  <a:pt x="19121" y="0"/>
                </a:lnTo>
                <a:close/>
              </a:path>
            </a:pathLst>
          </a:custGeom>
          <a:solidFill>
            <a:schemeClr val="accent3"/>
          </a:solidFill>
          <a:ln>
            <a:noFill/>
          </a:ln>
        </p:spPr>
      </p:sp>
      <p:sp>
        <p:nvSpPr>
          <p:cNvPr id="569" name="Google Shape;569;p50"/>
          <p:cNvSpPr/>
          <p:nvPr/>
        </p:nvSpPr>
        <p:spPr>
          <a:xfrm rot="-10370921">
            <a:off x="2971693" y="3657581"/>
            <a:ext cx="401557" cy="1102738"/>
          </a:xfrm>
          <a:custGeom>
            <a:rect b="b" l="l" r="r" t="t"/>
            <a:pathLst>
              <a:path extrusionOk="0" h="44106" w="16061">
                <a:moveTo>
                  <a:pt x="0" y="44106"/>
                </a:moveTo>
                <a:lnTo>
                  <a:pt x="10708" y="0"/>
                </a:lnTo>
                <a:lnTo>
                  <a:pt x="16061" y="13258"/>
                </a:lnTo>
                <a:close/>
              </a:path>
            </a:pathLst>
          </a:custGeom>
          <a:solidFill>
            <a:schemeClr val="accent1"/>
          </a:solidFill>
          <a:ln>
            <a:noFill/>
          </a:ln>
        </p:spPr>
      </p:sp>
      <p:sp>
        <p:nvSpPr>
          <p:cNvPr id="570" name="Google Shape;570;p50"/>
          <p:cNvSpPr/>
          <p:nvPr/>
        </p:nvSpPr>
        <p:spPr>
          <a:xfrm rot="-9357574">
            <a:off x="2933451" y="3429901"/>
            <a:ext cx="478047" cy="458921"/>
          </a:xfrm>
          <a:custGeom>
            <a:rect b="b" l="l" r="r" t="t"/>
            <a:pathLst>
              <a:path extrusionOk="0" h="18356" w="19121">
                <a:moveTo>
                  <a:pt x="0" y="18356"/>
                </a:moveTo>
                <a:lnTo>
                  <a:pt x="9433" y="3059"/>
                </a:lnTo>
                <a:lnTo>
                  <a:pt x="19121" y="0"/>
                </a:lnTo>
                <a:close/>
              </a:path>
            </a:pathLst>
          </a:custGeom>
          <a:solidFill>
            <a:schemeClr val="accent1"/>
          </a:solidFill>
          <a:ln>
            <a:noFill/>
          </a:ln>
        </p:spPr>
      </p:sp>
      <p:sp>
        <p:nvSpPr>
          <p:cNvPr id="571" name="Google Shape;571;p50"/>
          <p:cNvSpPr txBox="1"/>
          <p:nvPr>
            <p:ph type="ctrTitle"/>
          </p:nvPr>
        </p:nvSpPr>
        <p:spPr>
          <a:xfrm>
            <a:off x="74523" y="3966300"/>
            <a:ext cx="36900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Online Shopping</a:t>
            </a:r>
            <a:endParaRPr/>
          </a:p>
        </p:txBody>
      </p:sp>
      <p:sp>
        <p:nvSpPr>
          <p:cNvPr id="572" name="Google Shape;572;p50"/>
          <p:cNvSpPr txBox="1"/>
          <p:nvPr>
            <p:ph idx="3" type="subTitle"/>
          </p:nvPr>
        </p:nvSpPr>
        <p:spPr>
          <a:xfrm flipH="1">
            <a:off x="5305900" y="2710025"/>
            <a:ext cx="3844500" cy="1170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600">
                <a:solidFill>
                  <a:schemeClr val="accent3"/>
                </a:solidFill>
              </a:rPr>
              <a:t>With the COVID-19 restrictions, sales in Singapore physical retail scene has declined drastically</a:t>
            </a:r>
            <a:endParaRPr sz="1600">
              <a:solidFill>
                <a:schemeClr val="accent3"/>
              </a:solidFill>
            </a:endParaRPr>
          </a:p>
        </p:txBody>
      </p:sp>
      <p:sp>
        <p:nvSpPr>
          <p:cNvPr id="573" name="Google Shape;573;p50"/>
          <p:cNvSpPr txBox="1"/>
          <p:nvPr>
            <p:ph idx="3" type="subTitle"/>
          </p:nvPr>
        </p:nvSpPr>
        <p:spPr>
          <a:xfrm flipH="1">
            <a:off x="5305900" y="3700625"/>
            <a:ext cx="3844500" cy="1170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b="1" lang="en" sz="1600">
                <a:solidFill>
                  <a:schemeClr val="accent3"/>
                </a:solidFill>
                <a:latin typeface="Hind Vadodara"/>
                <a:ea typeface="Hind Vadodara"/>
                <a:cs typeface="Hind Vadodara"/>
                <a:sym typeface="Hind Vadodara"/>
              </a:rPr>
              <a:t>For e.g. Topshop, Esprit and SportsLink had to permanently close in the same year while Ikea, Muiji and Don Don Donki expanded online</a:t>
            </a:r>
            <a:endParaRPr b="1" sz="1600">
              <a:solidFill>
                <a:schemeClr val="accent3"/>
              </a:solidFill>
              <a:latin typeface="Hind Vadodara"/>
              <a:ea typeface="Hind Vadodara"/>
              <a:cs typeface="Hind Vadodara"/>
              <a:sym typeface="Hind Vadodar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pic>
        <p:nvPicPr>
          <p:cNvPr id="120" name="Google Shape;120;p24"/>
          <p:cNvPicPr preferRelativeResize="0"/>
          <p:nvPr/>
        </p:nvPicPr>
        <p:blipFill rotWithShape="1">
          <a:blip r:embed="rId3">
            <a:alphaModFix/>
          </a:blip>
          <a:srcRect b="0" l="0" r="0" t="0"/>
          <a:stretch/>
        </p:blipFill>
        <p:spPr>
          <a:xfrm>
            <a:off x="0" y="0"/>
            <a:ext cx="9144000" cy="5143500"/>
          </a:xfrm>
          <a:prstGeom prst="rect">
            <a:avLst/>
          </a:prstGeom>
          <a:noFill/>
          <a:ln>
            <a:noFill/>
          </a:ln>
        </p:spPr>
      </p:pic>
      <p:grpSp>
        <p:nvGrpSpPr>
          <p:cNvPr id="121" name="Google Shape;121;p24"/>
          <p:cNvGrpSpPr/>
          <p:nvPr/>
        </p:nvGrpSpPr>
        <p:grpSpPr>
          <a:xfrm>
            <a:off x="175100" y="1069575"/>
            <a:ext cx="3602700" cy="2770200"/>
            <a:chOff x="2513700" y="867725"/>
            <a:chExt cx="3602700" cy="2770200"/>
          </a:xfrm>
        </p:grpSpPr>
        <p:sp>
          <p:nvSpPr>
            <p:cNvPr id="122" name="Google Shape;122;p24"/>
            <p:cNvSpPr/>
            <p:nvPr/>
          </p:nvSpPr>
          <p:spPr>
            <a:xfrm>
              <a:off x="2513700" y="867725"/>
              <a:ext cx="3602700" cy="2770200"/>
            </a:xfrm>
            <a:prstGeom prst="rect">
              <a:avLst/>
            </a:prstGeom>
            <a:solidFill>
              <a:schemeClr val="accent4"/>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accent4"/>
                </a:highlight>
              </a:endParaRPr>
            </a:p>
          </p:txBody>
        </p:sp>
        <p:pic>
          <p:nvPicPr>
            <p:cNvPr id="123" name="Google Shape;123;p24"/>
            <p:cNvPicPr preferRelativeResize="0"/>
            <p:nvPr/>
          </p:nvPicPr>
          <p:blipFill rotWithShape="1">
            <a:blip r:embed="rId4">
              <a:alphaModFix/>
            </a:blip>
            <a:srcRect b="0" l="0" r="12026" t="0"/>
            <a:stretch/>
          </p:blipFill>
          <p:spPr>
            <a:xfrm>
              <a:off x="2592863" y="946113"/>
              <a:ext cx="3444376" cy="2613425"/>
            </a:xfrm>
            <a:prstGeom prst="rect">
              <a:avLst/>
            </a:prstGeom>
            <a:noFill/>
            <a:ln>
              <a:noFill/>
            </a:ln>
          </p:spPr>
        </p:pic>
      </p:grpSp>
      <p:sp>
        <p:nvSpPr>
          <p:cNvPr id="124" name="Google Shape;124;p24"/>
          <p:cNvSpPr/>
          <p:nvPr/>
        </p:nvSpPr>
        <p:spPr>
          <a:xfrm>
            <a:off x="4058100" y="1069575"/>
            <a:ext cx="3602700" cy="2770200"/>
          </a:xfrm>
          <a:prstGeom prst="rect">
            <a:avLst/>
          </a:prstGeom>
          <a:solidFill>
            <a:schemeClr val="accent4"/>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accent4"/>
              </a:highlight>
            </a:endParaRPr>
          </a:p>
        </p:txBody>
      </p:sp>
      <p:pic>
        <p:nvPicPr>
          <p:cNvPr id="125" name="Google Shape;125;p24"/>
          <p:cNvPicPr preferRelativeResize="0"/>
          <p:nvPr/>
        </p:nvPicPr>
        <p:blipFill rotWithShape="1">
          <a:blip r:embed="rId5">
            <a:alphaModFix/>
          </a:blip>
          <a:srcRect b="0" l="18113" r="0" t="0"/>
          <a:stretch/>
        </p:blipFill>
        <p:spPr>
          <a:xfrm>
            <a:off x="4133250" y="1156450"/>
            <a:ext cx="3452399" cy="2596450"/>
          </a:xfrm>
          <a:prstGeom prst="rect">
            <a:avLst/>
          </a:prstGeom>
          <a:noFill/>
          <a:ln>
            <a:noFill/>
          </a:ln>
        </p:spPr>
      </p:pic>
      <p:sp>
        <p:nvSpPr>
          <p:cNvPr id="126" name="Google Shape;126;p24"/>
          <p:cNvSpPr/>
          <p:nvPr/>
        </p:nvSpPr>
        <p:spPr>
          <a:xfrm>
            <a:off x="442225" y="3611075"/>
            <a:ext cx="2943138" cy="519318"/>
          </a:xfrm>
          <a:custGeom>
            <a:rect b="b" l="l" r="r" t="t"/>
            <a:pathLst>
              <a:path extrusionOk="0" h="24700" w="45600">
                <a:moveTo>
                  <a:pt x="1358" y="0"/>
                </a:moveTo>
                <a:lnTo>
                  <a:pt x="5429" y="0"/>
                </a:lnTo>
                <a:lnTo>
                  <a:pt x="43700" y="1900"/>
                </a:lnTo>
                <a:lnTo>
                  <a:pt x="45600" y="24700"/>
                </a:lnTo>
                <a:lnTo>
                  <a:pt x="0" y="24157"/>
                </a:lnTo>
                <a:close/>
              </a:path>
            </a:pathLst>
          </a:custGeom>
          <a:solidFill>
            <a:schemeClr val="accent4"/>
          </a:solidFill>
          <a:ln>
            <a:noFill/>
          </a:ln>
        </p:spPr>
      </p:sp>
      <p:sp>
        <p:nvSpPr>
          <p:cNvPr id="127" name="Google Shape;127;p24"/>
          <p:cNvSpPr/>
          <p:nvPr/>
        </p:nvSpPr>
        <p:spPr>
          <a:xfrm>
            <a:off x="4283475" y="3611075"/>
            <a:ext cx="2943138" cy="519318"/>
          </a:xfrm>
          <a:custGeom>
            <a:rect b="b" l="l" r="r" t="t"/>
            <a:pathLst>
              <a:path extrusionOk="0" h="24700" w="45600">
                <a:moveTo>
                  <a:pt x="1358" y="0"/>
                </a:moveTo>
                <a:lnTo>
                  <a:pt x="5429" y="0"/>
                </a:lnTo>
                <a:lnTo>
                  <a:pt x="43700" y="1900"/>
                </a:lnTo>
                <a:lnTo>
                  <a:pt x="45600" y="24700"/>
                </a:lnTo>
                <a:lnTo>
                  <a:pt x="0" y="24157"/>
                </a:lnTo>
                <a:close/>
              </a:path>
            </a:pathLst>
          </a:custGeom>
          <a:solidFill>
            <a:schemeClr val="accent4"/>
          </a:solidFill>
          <a:ln>
            <a:noFill/>
          </a:ln>
        </p:spPr>
      </p:sp>
      <p:sp>
        <p:nvSpPr>
          <p:cNvPr id="128" name="Google Shape;128;p24"/>
          <p:cNvSpPr txBox="1"/>
          <p:nvPr>
            <p:ph idx="5" type="title"/>
          </p:nvPr>
        </p:nvSpPr>
        <p:spPr>
          <a:xfrm>
            <a:off x="269947" y="3651775"/>
            <a:ext cx="3287700" cy="528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accent3"/>
                </a:solidFill>
              </a:rPr>
              <a:t>CEO of Shopee: Louis Feng</a:t>
            </a:r>
            <a:endParaRPr sz="2200">
              <a:solidFill>
                <a:schemeClr val="accent3"/>
              </a:solidFill>
            </a:endParaRPr>
          </a:p>
        </p:txBody>
      </p:sp>
      <p:sp>
        <p:nvSpPr>
          <p:cNvPr id="129" name="Google Shape;129;p24"/>
          <p:cNvSpPr txBox="1"/>
          <p:nvPr>
            <p:ph idx="5" type="title"/>
          </p:nvPr>
        </p:nvSpPr>
        <p:spPr>
          <a:xfrm>
            <a:off x="4058100" y="3629000"/>
            <a:ext cx="3287700" cy="59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sz="2000">
              <a:solidFill>
                <a:schemeClr val="accent3"/>
              </a:solidFill>
            </a:endParaRPr>
          </a:p>
          <a:p>
            <a:pPr indent="0" lvl="0" marL="0" rtl="0" algn="ctr">
              <a:spcBef>
                <a:spcPts val="0"/>
              </a:spcBef>
              <a:spcAft>
                <a:spcPts val="0"/>
              </a:spcAft>
              <a:buNone/>
            </a:pPr>
            <a:r>
              <a:rPr lang="en" sz="2000">
                <a:solidFill>
                  <a:schemeClr val="accent3"/>
                </a:solidFill>
              </a:rPr>
              <a:t>CEO of Don Don Donki: </a:t>
            </a:r>
            <a:endParaRPr sz="2000">
              <a:solidFill>
                <a:schemeClr val="accent3"/>
              </a:solidFill>
            </a:endParaRPr>
          </a:p>
          <a:p>
            <a:pPr indent="0" lvl="0" marL="0" rtl="0" algn="ctr">
              <a:spcBef>
                <a:spcPts val="0"/>
              </a:spcBef>
              <a:spcAft>
                <a:spcPts val="0"/>
              </a:spcAft>
              <a:buNone/>
            </a:pPr>
            <a:r>
              <a:rPr lang="en" sz="2000">
                <a:solidFill>
                  <a:schemeClr val="accent3"/>
                </a:solidFill>
              </a:rPr>
              <a:t>Kevin Don</a:t>
            </a:r>
            <a:endParaRPr sz="2000">
              <a:solidFill>
                <a:schemeClr val="accent3"/>
              </a:solidFill>
            </a:endParaRPr>
          </a:p>
        </p:txBody>
      </p:sp>
      <p:pic>
        <p:nvPicPr>
          <p:cNvPr id="130" name="Google Shape;130;p24" title="Don Don Don Donki.mp3">
            <a:hlinkClick r:id="rId6"/>
          </p:cNvPr>
          <p:cNvPicPr preferRelativeResize="0"/>
          <p:nvPr/>
        </p:nvPicPr>
        <p:blipFill>
          <a:blip r:embed="rId7">
            <a:alphaModFix amt="0"/>
          </a:blip>
          <a:stretch>
            <a:fillRect/>
          </a:stretch>
        </p:blipFill>
        <p:spPr>
          <a:xfrm>
            <a:off x="4283475" y="4180375"/>
            <a:ext cx="457200" cy="457200"/>
          </a:xfrm>
          <a:prstGeom prst="rect">
            <a:avLst/>
          </a:prstGeom>
          <a:noFill/>
          <a:ln>
            <a:noFill/>
          </a:ln>
        </p:spPr>
      </p:pic>
      <p:pic>
        <p:nvPicPr>
          <p:cNvPr id="131" name="Google Shape;131;p24" title="WhatsApp Audio 2021-09-12 at 18.30.30.mp3">
            <a:hlinkClick r:id="rId8"/>
          </p:cNvPr>
          <p:cNvPicPr preferRelativeResize="0"/>
          <p:nvPr/>
        </p:nvPicPr>
        <p:blipFill>
          <a:blip r:embed="rId9">
            <a:alphaModFix/>
          </a:blip>
          <a:stretch>
            <a:fillRect/>
          </a:stretch>
        </p:blipFill>
        <p:spPr>
          <a:xfrm>
            <a:off x="442225" y="4180375"/>
            <a:ext cx="457200" cy="4572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gtEl>
                                        <p:attrNameLst>
                                          <p:attrName>style.visibility</p:attrName>
                                        </p:attrNameLst>
                                      </p:cBhvr>
                                      <p:to>
                                        <p:strVal val="visible"/>
                                      </p:to>
                                    </p:set>
                                    <p:animEffect filter="fade" transition="in">
                                      <p:cBhvr>
                                        <p:cTn dur="1000"/>
                                        <p:tgtEl>
                                          <p:spTgt spid="121"/>
                                        </p:tgtEl>
                                      </p:cBhvr>
                                    </p:animEffect>
                                  </p:childTnLst>
                                </p:cTn>
                              </p:par>
                              <p:par>
                                <p:cTn fill="hold" nodeType="withEffect" presetClass="entr" presetID="10" presetSubtype="0">
                                  <p:stCondLst>
                                    <p:cond delay="0"/>
                                  </p:stCondLst>
                                  <p:childTnLst>
                                    <p:set>
                                      <p:cBhvr>
                                        <p:cTn dur="1" fill="hold">
                                          <p:stCondLst>
                                            <p:cond delay="0"/>
                                          </p:stCondLst>
                                        </p:cTn>
                                        <p:tgtEl>
                                          <p:spTgt spid="128"/>
                                        </p:tgtEl>
                                        <p:attrNameLst>
                                          <p:attrName>style.visibility</p:attrName>
                                        </p:attrNameLst>
                                      </p:cBhvr>
                                      <p:to>
                                        <p:strVal val="visible"/>
                                      </p:to>
                                    </p:set>
                                    <p:animEffect filter="fade" transition="in">
                                      <p:cBhvr>
                                        <p:cTn dur="1000"/>
                                        <p:tgtEl>
                                          <p:spTgt spid="1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
                                        </p:tgtEl>
                                        <p:attrNameLst>
                                          <p:attrName>style.visibility</p:attrName>
                                        </p:attrNameLst>
                                      </p:cBhvr>
                                      <p:to>
                                        <p:strVal val="visible"/>
                                      </p:to>
                                    </p:set>
                                    <p:animEffect filter="fade" transition="in">
                                      <p:cBhvr>
                                        <p:cTn dur="1000"/>
                                        <p:tgtEl>
                                          <p:spTgt spid="120"/>
                                        </p:tgtEl>
                                      </p:cBhvr>
                                    </p:animEffect>
                                  </p:childTnLst>
                                </p:cTn>
                              </p:par>
                              <p:par>
                                <p:cTn fill="hold" nodeType="withEffect" presetClass="entr" presetID="10" presetSubtype="0">
                                  <p:stCondLst>
                                    <p:cond delay="0"/>
                                  </p:stCondLst>
                                  <p:childTnLst>
                                    <p:set>
                                      <p:cBhvr>
                                        <p:cTn dur="1" fill="hold">
                                          <p:stCondLst>
                                            <p:cond delay="0"/>
                                          </p:stCondLst>
                                        </p:cTn>
                                        <p:tgtEl>
                                          <p:spTgt spid="124"/>
                                        </p:tgtEl>
                                        <p:attrNameLst>
                                          <p:attrName>style.visibility</p:attrName>
                                        </p:attrNameLst>
                                      </p:cBhvr>
                                      <p:to>
                                        <p:strVal val="visible"/>
                                      </p:to>
                                    </p:set>
                                    <p:animEffect filter="fade" transition="in">
                                      <p:cBhvr>
                                        <p:cTn dur="1000"/>
                                        <p:tgtEl>
                                          <p:spTgt spid="124"/>
                                        </p:tgtEl>
                                      </p:cBhvr>
                                    </p:animEffect>
                                  </p:childTnLst>
                                </p:cTn>
                              </p:par>
                              <p:par>
                                <p:cTn fill="hold" nodeType="withEffect" presetClass="entr" presetID="10" presetSubtype="0">
                                  <p:stCondLst>
                                    <p:cond delay="0"/>
                                  </p:stCondLst>
                                  <p:childTnLst>
                                    <p:set>
                                      <p:cBhvr>
                                        <p:cTn dur="1" fill="hold">
                                          <p:stCondLst>
                                            <p:cond delay="0"/>
                                          </p:stCondLst>
                                        </p:cTn>
                                        <p:tgtEl>
                                          <p:spTgt spid="125"/>
                                        </p:tgtEl>
                                        <p:attrNameLst>
                                          <p:attrName>style.visibility</p:attrName>
                                        </p:attrNameLst>
                                      </p:cBhvr>
                                      <p:to>
                                        <p:strVal val="visible"/>
                                      </p:to>
                                    </p:set>
                                    <p:animEffect filter="fade" transition="in">
                                      <p:cBhvr>
                                        <p:cTn dur="1000"/>
                                        <p:tgtEl>
                                          <p:spTgt spid="125"/>
                                        </p:tgtEl>
                                      </p:cBhvr>
                                    </p:animEffect>
                                  </p:childTnLst>
                                </p:cTn>
                              </p:par>
                              <p:par>
                                <p:cTn fill="hold" nodeType="with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1000"/>
                                        <p:tgtEl>
                                          <p:spTgt spid="1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51"/>
          <p:cNvSpPr/>
          <p:nvPr/>
        </p:nvSpPr>
        <p:spPr>
          <a:xfrm>
            <a:off x="1003650" y="-55800"/>
            <a:ext cx="8639175" cy="5199263"/>
          </a:xfrm>
          <a:custGeom>
            <a:rect b="b" l="l" r="r" t="t"/>
            <a:pathLst>
              <a:path extrusionOk="0" h="227838" w="345567">
                <a:moveTo>
                  <a:pt x="0" y="1143"/>
                </a:moveTo>
                <a:lnTo>
                  <a:pt x="129921" y="227838"/>
                </a:lnTo>
                <a:lnTo>
                  <a:pt x="345567" y="227838"/>
                </a:lnTo>
                <a:lnTo>
                  <a:pt x="345567" y="0"/>
                </a:lnTo>
                <a:close/>
              </a:path>
            </a:pathLst>
          </a:custGeom>
          <a:solidFill>
            <a:schemeClr val="accent1"/>
          </a:solidFill>
          <a:ln>
            <a:noFill/>
          </a:ln>
        </p:spPr>
      </p:sp>
      <p:sp>
        <p:nvSpPr>
          <p:cNvPr id="579" name="Google Shape;579;p51"/>
          <p:cNvSpPr txBox="1"/>
          <p:nvPr>
            <p:ph idx="9" type="ctrTitle"/>
          </p:nvPr>
        </p:nvSpPr>
        <p:spPr>
          <a:xfrm>
            <a:off x="595725" y="4331427"/>
            <a:ext cx="3116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580" name="Google Shape;580;p51"/>
          <p:cNvSpPr txBox="1"/>
          <p:nvPr>
            <p:ph idx="3" type="ctrTitle"/>
          </p:nvPr>
        </p:nvSpPr>
        <p:spPr>
          <a:xfrm>
            <a:off x="3799326" y="802275"/>
            <a:ext cx="46107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a:t>
            </a:r>
            <a:endParaRPr/>
          </a:p>
        </p:txBody>
      </p:sp>
      <p:sp>
        <p:nvSpPr>
          <p:cNvPr id="581" name="Google Shape;581;p51"/>
          <p:cNvSpPr txBox="1"/>
          <p:nvPr>
            <p:ph idx="4" type="title"/>
          </p:nvPr>
        </p:nvSpPr>
        <p:spPr>
          <a:xfrm>
            <a:off x="2589227" y="745696"/>
            <a:ext cx="1123200" cy="900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accent3"/>
                </a:solidFill>
              </a:rPr>
              <a:t>01</a:t>
            </a:r>
            <a:endParaRPr>
              <a:solidFill>
                <a:schemeClr val="accent3"/>
              </a:solidFill>
            </a:endParaRPr>
          </a:p>
        </p:txBody>
      </p:sp>
      <p:sp>
        <p:nvSpPr>
          <p:cNvPr id="582" name="Google Shape;582;p51"/>
          <p:cNvSpPr txBox="1"/>
          <p:nvPr>
            <p:ph idx="5" type="ctrTitle"/>
          </p:nvPr>
        </p:nvSpPr>
        <p:spPr>
          <a:xfrm>
            <a:off x="4327520" y="1501863"/>
            <a:ext cx="4001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Product Quality</a:t>
            </a:r>
            <a:endParaRPr/>
          </a:p>
        </p:txBody>
      </p:sp>
      <p:sp>
        <p:nvSpPr>
          <p:cNvPr id="583" name="Google Shape;583;p51"/>
          <p:cNvSpPr txBox="1"/>
          <p:nvPr>
            <p:ph idx="6" type="title"/>
          </p:nvPr>
        </p:nvSpPr>
        <p:spPr>
          <a:xfrm>
            <a:off x="3101810" y="1475651"/>
            <a:ext cx="1123200" cy="900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accent3"/>
                </a:solidFill>
              </a:rPr>
              <a:t>02</a:t>
            </a:r>
            <a:endParaRPr>
              <a:solidFill>
                <a:schemeClr val="accent3"/>
              </a:solidFill>
            </a:endParaRPr>
          </a:p>
        </p:txBody>
      </p:sp>
      <p:sp>
        <p:nvSpPr>
          <p:cNvPr id="584" name="Google Shape;584;p51"/>
          <p:cNvSpPr txBox="1"/>
          <p:nvPr>
            <p:ph idx="7" type="ctrTitle"/>
          </p:nvPr>
        </p:nvSpPr>
        <p:spPr>
          <a:xfrm>
            <a:off x="4645549" y="2295975"/>
            <a:ext cx="42153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Environmental Sustainability</a:t>
            </a:r>
            <a:endParaRPr/>
          </a:p>
          <a:p>
            <a:pPr indent="0" lvl="0" marL="0" rtl="0" algn="l">
              <a:spcBef>
                <a:spcPts val="0"/>
              </a:spcBef>
              <a:spcAft>
                <a:spcPts val="0"/>
              </a:spcAft>
              <a:buNone/>
            </a:pPr>
            <a:r>
              <a:t/>
            </a:r>
            <a:endParaRPr/>
          </a:p>
        </p:txBody>
      </p:sp>
      <p:sp>
        <p:nvSpPr>
          <p:cNvPr id="585" name="Google Shape;585;p51"/>
          <p:cNvSpPr txBox="1"/>
          <p:nvPr>
            <p:ph idx="8" type="title"/>
          </p:nvPr>
        </p:nvSpPr>
        <p:spPr>
          <a:xfrm>
            <a:off x="3434144" y="2158865"/>
            <a:ext cx="1123200" cy="900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accent3"/>
                </a:solidFill>
              </a:rPr>
              <a:t>03</a:t>
            </a:r>
            <a:endParaRPr>
              <a:solidFill>
                <a:schemeClr val="accent3"/>
              </a:solidFill>
            </a:endParaRPr>
          </a:p>
        </p:txBody>
      </p:sp>
      <p:sp>
        <p:nvSpPr>
          <p:cNvPr id="586" name="Google Shape;586;p51"/>
          <p:cNvSpPr txBox="1"/>
          <p:nvPr>
            <p:ph idx="13" type="subTitle"/>
          </p:nvPr>
        </p:nvSpPr>
        <p:spPr>
          <a:xfrm>
            <a:off x="3799322" y="1169877"/>
            <a:ext cx="2810400" cy="57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accent3"/>
                </a:solidFill>
              </a:rPr>
              <a:t>Consumers‘s time usage in shopping</a:t>
            </a:r>
            <a:endParaRPr>
              <a:solidFill>
                <a:schemeClr val="accent3"/>
              </a:solidFill>
            </a:endParaRPr>
          </a:p>
        </p:txBody>
      </p:sp>
      <p:sp>
        <p:nvSpPr>
          <p:cNvPr id="587" name="Google Shape;587;p51"/>
          <p:cNvSpPr txBox="1"/>
          <p:nvPr>
            <p:ph idx="14" type="subTitle"/>
          </p:nvPr>
        </p:nvSpPr>
        <p:spPr>
          <a:xfrm>
            <a:off x="4327524" y="1902100"/>
            <a:ext cx="3204600" cy="57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accent3"/>
                </a:solidFill>
              </a:rPr>
              <a:t>Quality of products purchased online or physically</a:t>
            </a:r>
            <a:endParaRPr>
              <a:solidFill>
                <a:schemeClr val="accent3"/>
              </a:solidFill>
            </a:endParaRPr>
          </a:p>
        </p:txBody>
      </p:sp>
      <p:sp>
        <p:nvSpPr>
          <p:cNvPr id="588" name="Google Shape;588;p51"/>
          <p:cNvSpPr txBox="1"/>
          <p:nvPr>
            <p:ph idx="15" type="subTitle"/>
          </p:nvPr>
        </p:nvSpPr>
        <p:spPr>
          <a:xfrm>
            <a:off x="4721749" y="2667000"/>
            <a:ext cx="3442200" cy="57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accent3"/>
                </a:solidFill>
              </a:rPr>
              <a:t>How shopping online or physically affects the environment</a:t>
            </a:r>
            <a:endParaRPr>
              <a:solidFill>
                <a:schemeClr val="accent3"/>
              </a:solidFill>
            </a:endParaRPr>
          </a:p>
        </p:txBody>
      </p:sp>
      <p:sp>
        <p:nvSpPr>
          <p:cNvPr id="589" name="Google Shape;589;p51"/>
          <p:cNvSpPr txBox="1"/>
          <p:nvPr>
            <p:ph idx="8" type="title"/>
          </p:nvPr>
        </p:nvSpPr>
        <p:spPr>
          <a:xfrm>
            <a:off x="3837269" y="2816040"/>
            <a:ext cx="1123200" cy="900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accent3"/>
                </a:solidFill>
              </a:rPr>
              <a:t>04</a:t>
            </a:r>
            <a:endParaRPr>
              <a:solidFill>
                <a:schemeClr val="accent3"/>
              </a:solidFill>
            </a:endParaRPr>
          </a:p>
        </p:txBody>
      </p:sp>
      <p:sp>
        <p:nvSpPr>
          <p:cNvPr id="590" name="Google Shape;590;p51"/>
          <p:cNvSpPr txBox="1"/>
          <p:nvPr>
            <p:ph idx="15" type="subTitle"/>
          </p:nvPr>
        </p:nvSpPr>
        <p:spPr>
          <a:xfrm>
            <a:off x="5353478" y="3933781"/>
            <a:ext cx="2810400" cy="57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accent3"/>
                </a:solidFill>
              </a:rPr>
              <a:t>Consumers’ convenience and satisfaction</a:t>
            </a:r>
            <a:endParaRPr>
              <a:solidFill>
                <a:schemeClr val="accent3"/>
              </a:solidFill>
            </a:endParaRPr>
          </a:p>
        </p:txBody>
      </p:sp>
      <p:sp>
        <p:nvSpPr>
          <p:cNvPr id="591" name="Google Shape;591;p51"/>
          <p:cNvSpPr txBox="1"/>
          <p:nvPr>
            <p:ph idx="8" type="title"/>
          </p:nvPr>
        </p:nvSpPr>
        <p:spPr>
          <a:xfrm>
            <a:off x="4294469" y="3501840"/>
            <a:ext cx="1123200" cy="900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accent3"/>
                </a:solidFill>
              </a:rPr>
              <a:t>05</a:t>
            </a:r>
            <a:endParaRPr>
              <a:solidFill>
                <a:schemeClr val="accent3"/>
              </a:solidFill>
            </a:endParaRPr>
          </a:p>
        </p:txBody>
      </p:sp>
      <p:sp>
        <p:nvSpPr>
          <p:cNvPr id="592" name="Google Shape;592;p51"/>
          <p:cNvSpPr txBox="1"/>
          <p:nvPr>
            <p:ph idx="7" type="ctrTitle"/>
          </p:nvPr>
        </p:nvSpPr>
        <p:spPr>
          <a:xfrm>
            <a:off x="5353474" y="3562750"/>
            <a:ext cx="42153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Customer Experience</a:t>
            </a:r>
            <a:endParaRPr/>
          </a:p>
        </p:txBody>
      </p:sp>
      <p:sp>
        <p:nvSpPr>
          <p:cNvPr id="593" name="Google Shape;593;p51"/>
          <p:cNvSpPr txBox="1"/>
          <p:nvPr>
            <p:ph idx="7" type="ctrTitle"/>
          </p:nvPr>
        </p:nvSpPr>
        <p:spPr>
          <a:xfrm>
            <a:off x="4960474" y="3001925"/>
            <a:ext cx="42153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Cost to Start</a:t>
            </a:r>
            <a:endParaRPr/>
          </a:p>
        </p:txBody>
      </p:sp>
      <p:sp>
        <p:nvSpPr>
          <p:cNvPr id="594" name="Google Shape;594;p51"/>
          <p:cNvSpPr txBox="1"/>
          <p:nvPr>
            <p:ph idx="15" type="subTitle"/>
          </p:nvPr>
        </p:nvSpPr>
        <p:spPr>
          <a:xfrm>
            <a:off x="5112874" y="3355688"/>
            <a:ext cx="3442200" cy="57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accent3"/>
                </a:solidFill>
              </a:rPr>
              <a:t>Costs related to starting a business online/brick-and-mortar</a:t>
            </a:r>
            <a:endParaRPr>
              <a:solidFill>
                <a:schemeClr val="accent3"/>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 name="Shape 598"/>
        <p:cNvGrpSpPr/>
        <p:nvPr/>
      </p:nvGrpSpPr>
      <p:grpSpPr>
        <a:xfrm>
          <a:off x="0" y="0"/>
          <a:ext cx="0" cy="0"/>
          <a:chOff x="0" y="0"/>
          <a:chExt cx="0" cy="0"/>
        </a:xfrm>
      </p:grpSpPr>
      <p:sp>
        <p:nvSpPr>
          <p:cNvPr id="599" name="Google Shape;599;p52"/>
          <p:cNvSpPr/>
          <p:nvPr/>
        </p:nvSpPr>
        <p:spPr>
          <a:xfrm>
            <a:off x="2307125" y="-47500"/>
            <a:ext cx="7253825" cy="5272425"/>
          </a:xfrm>
          <a:custGeom>
            <a:rect b="b" l="l" r="r" t="t"/>
            <a:pathLst>
              <a:path extrusionOk="0" h="210897" w="290153">
                <a:moveTo>
                  <a:pt x="0" y="1900"/>
                </a:moveTo>
                <a:lnTo>
                  <a:pt x="154169" y="210897"/>
                </a:lnTo>
                <a:lnTo>
                  <a:pt x="285267" y="208454"/>
                </a:lnTo>
                <a:lnTo>
                  <a:pt x="290153" y="0"/>
                </a:lnTo>
                <a:close/>
              </a:path>
            </a:pathLst>
          </a:custGeom>
          <a:solidFill>
            <a:schemeClr val="accent1"/>
          </a:solidFill>
          <a:ln>
            <a:noFill/>
          </a:ln>
        </p:spPr>
      </p:sp>
      <p:pic>
        <p:nvPicPr>
          <p:cNvPr id="600" name="Google Shape;600;p52"/>
          <p:cNvPicPr preferRelativeResize="0"/>
          <p:nvPr/>
        </p:nvPicPr>
        <p:blipFill rotWithShape="1">
          <a:blip r:embed="rId3">
            <a:alphaModFix/>
          </a:blip>
          <a:srcRect b="0" l="794" r="6766" t="0"/>
          <a:stretch/>
        </p:blipFill>
        <p:spPr>
          <a:xfrm>
            <a:off x="3269293" y="1763850"/>
            <a:ext cx="2626801" cy="1898775"/>
          </a:xfrm>
          <a:prstGeom prst="rect">
            <a:avLst/>
          </a:prstGeom>
          <a:noFill/>
          <a:ln>
            <a:noFill/>
          </a:ln>
        </p:spPr>
      </p:pic>
      <p:sp>
        <p:nvSpPr>
          <p:cNvPr id="601" name="Google Shape;601;p52"/>
          <p:cNvSpPr/>
          <p:nvPr/>
        </p:nvSpPr>
        <p:spPr>
          <a:xfrm>
            <a:off x="5659750" y="624600"/>
            <a:ext cx="401525" cy="1102650"/>
          </a:xfrm>
          <a:custGeom>
            <a:rect b="b" l="l" r="r" t="t"/>
            <a:pathLst>
              <a:path extrusionOk="0" h="44106" w="16061">
                <a:moveTo>
                  <a:pt x="0" y="44106"/>
                </a:moveTo>
                <a:lnTo>
                  <a:pt x="10708" y="0"/>
                </a:lnTo>
                <a:lnTo>
                  <a:pt x="16061" y="13258"/>
                </a:lnTo>
                <a:close/>
              </a:path>
            </a:pathLst>
          </a:custGeom>
          <a:solidFill>
            <a:schemeClr val="accent3"/>
          </a:solidFill>
          <a:ln>
            <a:noFill/>
          </a:ln>
        </p:spPr>
      </p:sp>
      <p:sp>
        <p:nvSpPr>
          <p:cNvPr id="602" name="Google Shape;602;p52"/>
          <p:cNvSpPr/>
          <p:nvPr/>
        </p:nvSpPr>
        <p:spPr>
          <a:xfrm>
            <a:off x="5698000" y="1497800"/>
            <a:ext cx="478025" cy="458900"/>
          </a:xfrm>
          <a:custGeom>
            <a:rect b="b" l="l" r="r" t="t"/>
            <a:pathLst>
              <a:path extrusionOk="0" h="18356" w="19121">
                <a:moveTo>
                  <a:pt x="0" y="18356"/>
                </a:moveTo>
                <a:lnTo>
                  <a:pt x="9433" y="3059"/>
                </a:lnTo>
                <a:lnTo>
                  <a:pt x="19121" y="0"/>
                </a:lnTo>
                <a:close/>
              </a:path>
            </a:pathLst>
          </a:custGeom>
          <a:solidFill>
            <a:schemeClr val="accent3"/>
          </a:solidFill>
          <a:ln>
            <a:noFill/>
          </a:ln>
        </p:spPr>
      </p:sp>
      <p:sp>
        <p:nvSpPr>
          <p:cNvPr id="603" name="Google Shape;603;p52"/>
          <p:cNvSpPr/>
          <p:nvPr/>
        </p:nvSpPr>
        <p:spPr>
          <a:xfrm rot="-10370921">
            <a:off x="2971693" y="3657581"/>
            <a:ext cx="401557" cy="1102738"/>
          </a:xfrm>
          <a:custGeom>
            <a:rect b="b" l="l" r="r" t="t"/>
            <a:pathLst>
              <a:path extrusionOk="0" h="44106" w="16061">
                <a:moveTo>
                  <a:pt x="0" y="44106"/>
                </a:moveTo>
                <a:lnTo>
                  <a:pt x="10708" y="0"/>
                </a:lnTo>
                <a:lnTo>
                  <a:pt x="16061" y="13258"/>
                </a:lnTo>
                <a:close/>
              </a:path>
            </a:pathLst>
          </a:custGeom>
          <a:solidFill>
            <a:schemeClr val="accent1"/>
          </a:solidFill>
          <a:ln>
            <a:noFill/>
          </a:ln>
        </p:spPr>
      </p:sp>
      <p:sp>
        <p:nvSpPr>
          <p:cNvPr id="604" name="Google Shape;604;p52"/>
          <p:cNvSpPr/>
          <p:nvPr/>
        </p:nvSpPr>
        <p:spPr>
          <a:xfrm rot="-9357574">
            <a:off x="2933451" y="3429901"/>
            <a:ext cx="478047" cy="458921"/>
          </a:xfrm>
          <a:custGeom>
            <a:rect b="b" l="l" r="r" t="t"/>
            <a:pathLst>
              <a:path extrusionOk="0" h="18356" w="19121">
                <a:moveTo>
                  <a:pt x="0" y="18356"/>
                </a:moveTo>
                <a:lnTo>
                  <a:pt x="9433" y="3059"/>
                </a:lnTo>
                <a:lnTo>
                  <a:pt x="19121" y="0"/>
                </a:lnTo>
                <a:close/>
              </a:path>
            </a:pathLst>
          </a:custGeom>
          <a:solidFill>
            <a:schemeClr val="accent1"/>
          </a:solidFill>
          <a:ln>
            <a:noFill/>
          </a:ln>
        </p:spPr>
      </p:sp>
      <p:sp>
        <p:nvSpPr>
          <p:cNvPr id="605" name="Google Shape;605;p52"/>
          <p:cNvSpPr txBox="1"/>
          <p:nvPr>
            <p:ph type="ctrTitle"/>
          </p:nvPr>
        </p:nvSpPr>
        <p:spPr>
          <a:xfrm>
            <a:off x="74523" y="3966300"/>
            <a:ext cx="36900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Kahoot Quiz</a:t>
            </a:r>
            <a:endParaRPr/>
          </a:p>
          <a:p>
            <a:pPr indent="0" lvl="0" marL="0" rtl="0" algn="l">
              <a:spcBef>
                <a:spcPts val="0"/>
              </a:spcBef>
              <a:spcAft>
                <a:spcPts val="0"/>
              </a:spcAft>
              <a:buNone/>
            </a:pPr>
            <a:r>
              <a:rPr i="1" lang="en" sz="2600">
                <a:solidFill>
                  <a:schemeClr val="accent5"/>
                </a:solidFill>
              </a:rPr>
              <a:t>Your Opinions?</a:t>
            </a:r>
            <a:endParaRPr i="1" sz="2600">
              <a:solidFill>
                <a:schemeClr val="accent5"/>
              </a:solidFill>
            </a:endParaRPr>
          </a:p>
        </p:txBody>
      </p:sp>
      <p:sp>
        <p:nvSpPr>
          <p:cNvPr id="606" name="Google Shape;606;p52"/>
          <p:cNvSpPr txBox="1"/>
          <p:nvPr>
            <p:ph type="ctrTitle"/>
          </p:nvPr>
        </p:nvSpPr>
        <p:spPr>
          <a:xfrm>
            <a:off x="5954073" y="2282838"/>
            <a:ext cx="36900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rPr>
              <a:t>Kahoot code</a:t>
            </a:r>
            <a:endParaRPr>
              <a:solidFill>
                <a:schemeClr val="dk1"/>
              </a:solidFill>
            </a:endParaRPr>
          </a:p>
          <a:p>
            <a:pPr indent="0" lvl="0" marL="0" marR="0" rtl="0" algn="l">
              <a:lnSpc>
                <a:spcPct val="100000"/>
              </a:lnSpc>
              <a:spcBef>
                <a:spcPts val="0"/>
              </a:spcBef>
              <a:spcAft>
                <a:spcPts val="0"/>
              </a:spcAft>
              <a:buNone/>
            </a:pPr>
            <a:r>
              <a:rPr lang="en">
                <a:solidFill>
                  <a:schemeClr val="dk1"/>
                </a:solidFill>
              </a:rPr>
              <a:t>343648</a:t>
            </a:r>
            <a:endParaRPr>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10" name="Shape 610"/>
        <p:cNvGrpSpPr/>
        <p:nvPr/>
      </p:nvGrpSpPr>
      <p:grpSpPr>
        <a:xfrm>
          <a:off x="0" y="0"/>
          <a:ext cx="0" cy="0"/>
          <a:chOff x="0" y="0"/>
          <a:chExt cx="0" cy="0"/>
        </a:xfrm>
      </p:grpSpPr>
      <p:sp>
        <p:nvSpPr>
          <p:cNvPr id="611" name="Google Shape;611;p53"/>
          <p:cNvSpPr txBox="1"/>
          <p:nvPr>
            <p:ph type="ctrTitle"/>
          </p:nvPr>
        </p:nvSpPr>
        <p:spPr>
          <a:xfrm>
            <a:off x="2880680" y="281431"/>
            <a:ext cx="64044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 you!</a:t>
            </a:r>
            <a:endParaRPr/>
          </a:p>
        </p:txBody>
      </p:sp>
      <p:sp>
        <p:nvSpPr>
          <p:cNvPr id="612" name="Google Shape;612;p53"/>
          <p:cNvSpPr txBox="1"/>
          <p:nvPr>
            <p:ph idx="1" type="subTitle"/>
          </p:nvPr>
        </p:nvSpPr>
        <p:spPr>
          <a:xfrm>
            <a:off x="2914600" y="2161125"/>
            <a:ext cx="4433700" cy="19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2200"/>
              <a:t>QnA</a:t>
            </a:r>
            <a:endParaRPr i="1" sz="2200"/>
          </a:p>
        </p:txBody>
      </p:sp>
      <p:sp>
        <p:nvSpPr>
          <p:cNvPr id="613" name="Google Shape;613;p53"/>
          <p:cNvSpPr txBox="1"/>
          <p:nvPr/>
        </p:nvSpPr>
        <p:spPr>
          <a:xfrm>
            <a:off x="0" y="0"/>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800">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5"/>
          <p:cNvSpPr/>
          <p:nvPr/>
        </p:nvSpPr>
        <p:spPr>
          <a:xfrm rot="5400000">
            <a:off x="-1971287" y="1971288"/>
            <a:ext cx="5147175" cy="1204600"/>
          </a:xfrm>
          <a:prstGeom prst="flowChartManualInpu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5"/>
          <p:cNvSpPr txBox="1"/>
          <p:nvPr>
            <p:ph idx="4" type="title"/>
          </p:nvPr>
        </p:nvSpPr>
        <p:spPr>
          <a:xfrm rot="-5400000">
            <a:off x="-2016425" y="2267175"/>
            <a:ext cx="51501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3"/>
                </a:solidFill>
              </a:rPr>
              <a:t>Choose a Card!</a:t>
            </a:r>
            <a:endParaRPr>
              <a:solidFill>
                <a:schemeClr val="accent3"/>
              </a:solidFill>
            </a:endParaRPr>
          </a:p>
        </p:txBody>
      </p:sp>
      <p:sp>
        <p:nvSpPr>
          <p:cNvPr id="138" name="Google Shape;138;p25"/>
          <p:cNvSpPr txBox="1"/>
          <p:nvPr>
            <p:ph type="ctrTitle"/>
          </p:nvPr>
        </p:nvSpPr>
        <p:spPr>
          <a:xfrm>
            <a:off x="5785381" y="2"/>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2</a:t>
            </a:r>
            <a:endParaRPr/>
          </a:p>
        </p:txBody>
      </p:sp>
      <p:sp>
        <p:nvSpPr>
          <p:cNvPr id="139" name="Google Shape;139;p25"/>
          <p:cNvSpPr txBox="1"/>
          <p:nvPr>
            <p:ph idx="3" type="ctrTitle"/>
          </p:nvPr>
        </p:nvSpPr>
        <p:spPr>
          <a:xfrm>
            <a:off x="3239819" y="2"/>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1</a:t>
            </a:r>
            <a:endParaRPr/>
          </a:p>
        </p:txBody>
      </p:sp>
      <p:pic>
        <p:nvPicPr>
          <p:cNvPr id="140" name="Google Shape;140;p25"/>
          <p:cNvPicPr preferRelativeResize="0"/>
          <p:nvPr/>
        </p:nvPicPr>
        <p:blipFill rotWithShape="1">
          <a:blip r:embed="rId3">
            <a:alphaModFix/>
          </a:blip>
          <a:srcRect b="0" l="0" r="0" t="0"/>
          <a:stretch/>
        </p:blipFill>
        <p:spPr>
          <a:xfrm>
            <a:off x="2985278" y="450088"/>
            <a:ext cx="1556992" cy="1826671"/>
          </a:xfrm>
          <a:prstGeom prst="rect">
            <a:avLst/>
          </a:prstGeom>
          <a:noFill/>
          <a:ln>
            <a:noFill/>
          </a:ln>
        </p:spPr>
      </p:pic>
      <p:pic>
        <p:nvPicPr>
          <p:cNvPr id="141" name="Google Shape;141;p25"/>
          <p:cNvPicPr preferRelativeResize="0"/>
          <p:nvPr/>
        </p:nvPicPr>
        <p:blipFill rotWithShape="1">
          <a:blip r:embed="rId4">
            <a:alphaModFix/>
          </a:blip>
          <a:srcRect b="0" l="0" r="0" t="0"/>
          <a:stretch/>
        </p:blipFill>
        <p:spPr>
          <a:xfrm>
            <a:off x="5530823" y="450111"/>
            <a:ext cx="1556992" cy="1826671"/>
          </a:xfrm>
          <a:prstGeom prst="rect">
            <a:avLst/>
          </a:prstGeom>
          <a:noFill/>
          <a:ln>
            <a:noFill/>
          </a:ln>
        </p:spPr>
      </p:pic>
      <p:sp>
        <p:nvSpPr>
          <p:cNvPr id="142" name="Google Shape;142;p25"/>
          <p:cNvSpPr/>
          <p:nvPr/>
        </p:nvSpPr>
        <p:spPr>
          <a:xfrm>
            <a:off x="3390004" y="331245"/>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143" name="Google Shape;143;p25"/>
          <p:cNvSpPr/>
          <p:nvPr/>
        </p:nvSpPr>
        <p:spPr>
          <a:xfrm rot="10800000">
            <a:off x="5896404" y="2149532"/>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144" name="Google Shape;144;p25"/>
          <p:cNvSpPr txBox="1"/>
          <p:nvPr>
            <p:ph type="ctrTitle"/>
          </p:nvPr>
        </p:nvSpPr>
        <p:spPr>
          <a:xfrm>
            <a:off x="4257581" y="4672827"/>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4</a:t>
            </a:r>
            <a:endParaRPr/>
          </a:p>
        </p:txBody>
      </p:sp>
      <p:sp>
        <p:nvSpPr>
          <p:cNvPr id="145" name="Google Shape;145;p25"/>
          <p:cNvSpPr txBox="1"/>
          <p:nvPr>
            <p:ph idx="3" type="ctrTitle"/>
          </p:nvPr>
        </p:nvSpPr>
        <p:spPr>
          <a:xfrm>
            <a:off x="1711994" y="4672827"/>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3</a:t>
            </a:r>
            <a:endParaRPr/>
          </a:p>
        </p:txBody>
      </p:sp>
      <p:pic>
        <p:nvPicPr>
          <p:cNvPr id="146" name="Google Shape;146;p25"/>
          <p:cNvPicPr preferRelativeResize="0"/>
          <p:nvPr/>
        </p:nvPicPr>
        <p:blipFill rotWithShape="1">
          <a:blip r:embed="rId3">
            <a:alphaModFix/>
          </a:blip>
          <a:srcRect b="0" l="0" r="0" t="0"/>
          <a:stretch/>
        </p:blipFill>
        <p:spPr>
          <a:xfrm>
            <a:off x="1457478" y="2786738"/>
            <a:ext cx="1556992" cy="1826671"/>
          </a:xfrm>
          <a:prstGeom prst="rect">
            <a:avLst/>
          </a:prstGeom>
          <a:noFill/>
          <a:ln>
            <a:noFill/>
          </a:ln>
        </p:spPr>
      </p:pic>
      <p:pic>
        <p:nvPicPr>
          <p:cNvPr id="147" name="Google Shape;147;p25"/>
          <p:cNvPicPr preferRelativeResize="0"/>
          <p:nvPr/>
        </p:nvPicPr>
        <p:blipFill rotWithShape="1">
          <a:blip r:embed="rId4">
            <a:alphaModFix/>
          </a:blip>
          <a:srcRect b="0" l="0" r="0" t="0"/>
          <a:stretch/>
        </p:blipFill>
        <p:spPr>
          <a:xfrm>
            <a:off x="4003023" y="2786761"/>
            <a:ext cx="1556992" cy="1826671"/>
          </a:xfrm>
          <a:prstGeom prst="rect">
            <a:avLst/>
          </a:prstGeom>
          <a:noFill/>
          <a:ln>
            <a:noFill/>
          </a:ln>
        </p:spPr>
      </p:pic>
      <p:sp>
        <p:nvSpPr>
          <p:cNvPr id="148" name="Google Shape;148;p25"/>
          <p:cNvSpPr/>
          <p:nvPr/>
        </p:nvSpPr>
        <p:spPr>
          <a:xfrm>
            <a:off x="1862204" y="2667895"/>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149" name="Google Shape;149;p25"/>
          <p:cNvSpPr/>
          <p:nvPr/>
        </p:nvSpPr>
        <p:spPr>
          <a:xfrm rot="10800000">
            <a:off x="4368604" y="4486182"/>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150" name="Google Shape;150;p25"/>
          <p:cNvSpPr txBox="1"/>
          <p:nvPr>
            <p:ph idx="3" type="ctrTitle"/>
          </p:nvPr>
        </p:nvSpPr>
        <p:spPr>
          <a:xfrm>
            <a:off x="6485894" y="4672827"/>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5</a:t>
            </a:r>
            <a:endParaRPr/>
          </a:p>
        </p:txBody>
      </p:sp>
      <p:pic>
        <p:nvPicPr>
          <p:cNvPr id="151" name="Google Shape;151;p25"/>
          <p:cNvPicPr preferRelativeResize="0"/>
          <p:nvPr/>
        </p:nvPicPr>
        <p:blipFill rotWithShape="1">
          <a:blip r:embed="rId3">
            <a:alphaModFix/>
          </a:blip>
          <a:srcRect b="0" l="0" r="0" t="0"/>
          <a:stretch/>
        </p:blipFill>
        <p:spPr>
          <a:xfrm>
            <a:off x="6231378" y="2905588"/>
            <a:ext cx="1556992" cy="1826671"/>
          </a:xfrm>
          <a:prstGeom prst="rect">
            <a:avLst/>
          </a:prstGeom>
          <a:noFill/>
          <a:ln>
            <a:noFill/>
          </a:ln>
        </p:spPr>
      </p:pic>
      <p:sp>
        <p:nvSpPr>
          <p:cNvPr id="152" name="Google Shape;152;p25"/>
          <p:cNvSpPr/>
          <p:nvPr/>
        </p:nvSpPr>
        <p:spPr>
          <a:xfrm>
            <a:off x="6636104" y="2786745"/>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pic>
        <p:nvPicPr>
          <p:cNvPr id="157" name="Google Shape;157;p26"/>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58" name="Google Shape;158;p26"/>
          <p:cNvSpPr txBox="1"/>
          <p:nvPr>
            <p:ph idx="5" type="title"/>
          </p:nvPr>
        </p:nvSpPr>
        <p:spPr>
          <a:xfrm>
            <a:off x="679500" y="1454275"/>
            <a:ext cx="5596800" cy="179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000"/>
              <a:t>IS ONLINE SHOPPING WASTING OUR TIME?</a:t>
            </a:r>
            <a:endParaRPr sz="6000"/>
          </a:p>
        </p:txBody>
      </p:sp>
      <p:sp>
        <p:nvSpPr>
          <p:cNvPr id="159" name="Google Shape;159;p26"/>
          <p:cNvSpPr txBox="1"/>
          <p:nvPr>
            <p:ph idx="5" type="title"/>
          </p:nvPr>
        </p:nvSpPr>
        <p:spPr>
          <a:xfrm>
            <a:off x="3135963" y="4384374"/>
            <a:ext cx="4470600" cy="528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accent3"/>
                </a:solidFill>
              </a:rPr>
              <a:t>Card 1: Time</a:t>
            </a:r>
            <a:endParaRPr>
              <a:solidFill>
                <a:schemeClr val="accent3"/>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7"/>
          <p:cNvSpPr/>
          <p:nvPr/>
        </p:nvSpPr>
        <p:spPr>
          <a:xfrm rot="5400000">
            <a:off x="-1971287" y="1971288"/>
            <a:ext cx="5147175" cy="1204600"/>
          </a:xfrm>
          <a:prstGeom prst="flowChartManualInpu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7"/>
          <p:cNvSpPr txBox="1"/>
          <p:nvPr>
            <p:ph type="title"/>
          </p:nvPr>
        </p:nvSpPr>
        <p:spPr>
          <a:xfrm rot="-5400000">
            <a:off x="-2016425" y="2267175"/>
            <a:ext cx="51501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3"/>
                </a:solidFill>
              </a:rPr>
              <a:t>ONLINE SHOPPING</a:t>
            </a:r>
            <a:endParaRPr>
              <a:solidFill>
                <a:schemeClr val="accent3"/>
              </a:solidFill>
            </a:endParaRPr>
          </a:p>
        </p:txBody>
      </p:sp>
      <p:pic>
        <p:nvPicPr>
          <p:cNvPr id="166" name="Google Shape;166;p27"/>
          <p:cNvPicPr preferRelativeResize="0"/>
          <p:nvPr/>
        </p:nvPicPr>
        <p:blipFill>
          <a:blip r:embed="rId3">
            <a:alphaModFix/>
          </a:blip>
          <a:stretch>
            <a:fillRect/>
          </a:stretch>
        </p:blipFill>
        <p:spPr>
          <a:xfrm>
            <a:off x="7022812" y="2745550"/>
            <a:ext cx="2039150" cy="2379026"/>
          </a:xfrm>
          <a:prstGeom prst="rect">
            <a:avLst/>
          </a:prstGeom>
          <a:noFill/>
          <a:ln>
            <a:noFill/>
          </a:ln>
        </p:spPr>
      </p:pic>
      <p:sp>
        <p:nvSpPr>
          <p:cNvPr id="167" name="Google Shape;167;p27"/>
          <p:cNvSpPr/>
          <p:nvPr/>
        </p:nvSpPr>
        <p:spPr>
          <a:xfrm flipH="1">
            <a:off x="1843965" y="1076250"/>
            <a:ext cx="2449210" cy="1582040"/>
          </a:xfrm>
          <a:custGeom>
            <a:rect b="b" l="l" r="r" t="t"/>
            <a:pathLst>
              <a:path extrusionOk="0" h="73285" w="113455">
                <a:moveTo>
                  <a:pt x="0" y="0"/>
                </a:moveTo>
                <a:lnTo>
                  <a:pt x="113455" y="2443"/>
                </a:lnTo>
                <a:lnTo>
                  <a:pt x="110741" y="70299"/>
                </a:lnTo>
                <a:lnTo>
                  <a:pt x="36914" y="73285"/>
                </a:lnTo>
                <a:lnTo>
                  <a:pt x="4071" y="48314"/>
                </a:lnTo>
                <a:close/>
              </a:path>
            </a:pathLst>
          </a:custGeom>
          <a:solidFill>
            <a:schemeClr val="accent1"/>
          </a:solidFill>
          <a:ln>
            <a:noFill/>
          </a:ln>
        </p:spPr>
      </p:sp>
      <p:sp>
        <p:nvSpPr>
          <p:cNvPr id="168" name="Google Shape;168;p27"/>
          <p:cNvSpPr/>
          <p:nvPr/>
        </p:nvSpPr>
        <p:spPr>
          <a:xfrm>
            <a:off x="5184225" y="1073375"/>
            <a:ext cx="2334209" cy="1587825"/>
          </a:xfrm>
          <a:custGeom>
            <a:rect b="b" l="l" r="r" t="t"/>
            <a:pathLst>
              <a:path extrusionOk="0" h="63513" w="87399">
                <a:moveTo>
                  <a:pt x="814" y="1900"/>
                </a:moveTo>
                <a:lnTo>
                  <a:pt x="0" y="40985"/>
                </a:lnTo>
                <a:lnTo>
                  <a:pt x="9500" y="63513"/>
                </a:lnTo>
                <a:lnTo>
                  <a:pt x="87399" y="62699"/>
                </a:lnTo>
                <a:lnTo>
                  <a:pt x="84684" y="0"/>
                </a:lnTo>
                <a:close/>
              </a:path>
            </a:pathLst>
          </a:custGeom>
          <a:solidFill>
            <a:schemeClr val="accent1"/>
          </a:solidFill>
          <a:ln>
            <a:noFill/>
          </a:ln>
        </p:spPr>
      </p:sp>
      <p:sp>
        <p:nvSpPr>
          <p:cNvPr id="169" name="Google Shape;169;p27"/>
          <p:cNvSpPr/>
          <p:nvPr/>
        </p:nvSpPr>
        <p:spPr>
          <a:xfrm>
            <a:off x="3411763" y="3137687"/>
            <a:ext cx="2205397" cy="1635422"/>
          </a:xfrm>
          <a:custGeom>
            <a:rect b="b" l="l" r="r" t="t"/>
            <a:pathLst>
              <a:path extrusionOk="0" h="72742" w="78442">
                <a:moveTo>
                  <a:pt x="0" y="0"/>
                </a:moveTo>
                <a:lnTo>
                  <a:pt x="2986" y="72470"/>
                </a:lnTo>
                <a:lnTo>
                  <a:pt x="75185" y="72742"/>
                </a:lnTo>
                <a:lnTo>
                  <a:pt x="78442" y="814"/>
                </a:lnTo>
                <a:close/>
              </a:path>
            </a:pathLst>
          </a:custGeom>
          <a:solidFill>
            <a:schemeClr val="accent1"/>
          </a:solidFill>
          <a:ln>
            <a:noFill/>
          </a:ln>
        </p:spPr>
      </p:sp>
      <p:sp>
        <p:nvSpPr>
          <p:cNvPr id="170" name="Google Shape;170;p27"/>
          <p:cNvSpPr txBox="1"/>
          <p:nvPr>
            <p:ph idx="4294967295" type="subTitle"/>
          </p:nvPr>
        </p:nvSpPr>
        <p:spPr>
          <a:xfrm flipH="1">
            <a:off x="5450375" y="1213117"/>
            <a:ext cx="1983300" cy="1516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500">
                <a:solidFill>
                  <a:schemeClr val="accent3"/>
                </a:solidFill>
              </a:rPr>
              <a:t>Save transportation time, queuing time at store, waiting time for payment</a:t>
            </a:r>
            <a:endParaRPr sz="1500">
              <a:solidFill>
                <a:schemeClr val="accent3"/>
              </a:solidFill>
            </a:endParaRPr>
          </a:p>
        </p:txBody>
      </p:sp>
      <p:sp>
        <p:nvSpPr>
          <p:cNvPr id="171" name="Google Shape;171;p27"/>
          <p:cNvSpPr txBox="1"/>
          <p:nvPr>
            <p:ph idx="4294967295" type="subTitle"/>
          </p:nvPr>
        </p:nvSpPr>
        <p:spPr>
          <a:xfrm flipH="1">
            <a:off x="2032025" y="1264872"/>
            <a:ext cx="1983300" cy="114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500">
                <a:solidFill>
                  <a:schemeClr val="accent3"/>
                </a:solidFill>
              </a:rPr>
              <a:t>Advanced technology assists shoppers to find products quickly</a:t>
            </a:r>
            <a:endParaRPr sz="1500">
              <a:solidFill>
                <a:schemeClr val="accent3"/>
              </a:solidFill>
            </a:endParaRPr>
          </a:p>
        </p:txBody>
      </p:sp>
      <p:sp>
        <p:nvSpPr>
          <p:cNvPr id="172" name="Google Shape;172;p27"/>
          <p:cNvSpPr txBox="1"/>
          <p:nvPr/>
        </p:nvSpPr>
        <p:spPr>
          <a:xfrm>
            <a:off x="3658225" y="264325"/>
            <a:ext cx="2288400" cy="57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accent1"/>
                </a:solidFill>
                <a:latin typeface="Jockey One"/>
                <a:ea typeface="Jockey One"/>
                <a:cs typeface="Jockey One"/>
                <a:sym typeface="Jockey One"/>
              </a:rPr>
              <a:t>TIME</a:t>
            </a:r>
            <a:endParaRPr sz="2600">
              <a:solidFill>
                <a:schemeClr val="accent1"/>
              </a:solidFill>
              <a:latin typeface="Jockey One"/>
              <a:ea typeface="Jockey One"/>
              <a:cs typeface="Jockey One"/>
              <a:sym typeface="Jockey One"/>
            </a:endParaRPr>
          </a:p>
        </p:txBody>
      </p:sp>
      <p:sp>
        <p:nvSpPr>
          <p:cNvPr id="173" name="Google Shape;173;p27"/>
          <p:cNvSpPr txBox="1"/>
          <p:nvPr>
            <p:ph idx="1" type="subTitle"/>
          </p:nvPr>
        </p:nvSpPr>
        <p:spPr>
          <a:xfrm flipH="1">
            <a:off x="3536775" y="3440048"/>
            <a:ext cx="1983300" cy="11463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500">
                <a:solidFill>
                  <a:schemeClr val="accent3"/>
                </a:solidFill>
              </a:rPr>
              <a:t>No physical contacts. The need for </a:t>
            </a:r>
            <a:r>
              <a:rPr lang="en" sz="1500">
                <a:solidFill>
                  <a:schemeClr val="accent3"/>
                </a:solidFill>
              </a:rPr>
              <a:t>hygiene</a:t>
            </a:r>
            <a:r>
              <a:rPr lang="en" sz="1500">
                <a:solidFill>
                  <a:schemeClr val="accent3"/>
                </a:solidFill>
              </a:rPr>
              <a:t> during COVID 19</a:t>
            </a:r>
            <a:endParaRPr sz="1500">
              <a:solidFill>
                <a:schemeClr val="accent3"/>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8"/>
          <p:cNvSpPr/>
          <p:nvPr/>
        </p:nvSpPr>
        <p:spPr>
          <a:xfrm flipH="1" rot="5400000">
            <a:off x="-1971287" y="1971288"/>
            <a:ext cx="5147175" cy="1204600"/>
          </a:xfrm>
          <a:prstGeom prst="flowChartManualInpu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8"/>
          <p:cNvSpPr txBox="1"/>
          <p:nvPr>
            <p:ph idx="15" type="title"/>
          </p:nvPr>
        </p:nvSpPr>
        <p:spPr>
          <a:xfrm rot="-5400000">
            <a:off x="-2016425" y="2267175"/>
            <a:ext cx="51501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3"/>
                </a:solidFill>
              </a:rPr>
              <a:t>IN-STORE SHOPPING</a:t>
            </a:r>
            <a:endParaRPr>
              <a:solidFill>
                <a:schemeClr val="accent3"/>
              </a:solidFill>
            </a:endParaRPr>
          </a:p>
        </p:txBody>
      </p:sp>
      <p:sp>
        <p:nvSpPr>
          <p:cNvPr id="180" name="Google Shape;180;p28"/>
          <p:cNvSpPr txBox="1"/>
          <p:nvPr>
            <p:ph idx="1" type="subTitle"/>
          </p:nvPr>
        </p:nvSpPr>
        <p:spPr>
          <a:xfrm>
            <a:off x="1974525" y="2110725"/>
            <a:ext cx="24795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t>Customers enjoy spending time in physical store to experience atmosphere, interact with people</a:t>
            </a:r>
            <a:endParaRPr sz="1400"/>
          </a:p>
        </p:txBody>
      </p:sp>
      <p:sp>
        <p:nvSpPr>
          <p:cNvPr id="181" name="Google Shape;181;p28"/>
          <p:cNvSpPr txBox="1"/>
          <p:nvPr>
            <p:ph idx="3" type="subTitle"/>
          </p:nvPr>
        </p:nvSpPr>
        <p:spPr>
          <a:xfrm>
            <a:off x="5213625" y="2110725"/>
            <a:ext cx="2479500" cy="799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1400"/>
              <a:t>Takes time for older generation to learn about technology</a:t>
            </a:r>
            <a:endParaRPr sz="1400"/>
          </a:p>
        </p:txBody>
      </p:sp>
      <p:sp>
        <p:nvSpPr>
          <p:cNvPr id="182" name="Google Shape;182;p28"/>
          <p:cNvSpPr/>
          <p:nvPr/>
        </p:nvSpPr>
        <p:spPr>
          <a:xfrm>
            <a:off x="2462805" y="924431"/>
            <a:ext cx="1204581" cy="1130884"/>
          </a:xfrm>
          <a:custGeom>
            <a:rect b="b" l="l" r="r" t="t"/>
            <a:pathLst>
              <a:path extrusionOk="0" h="19814" w="22800">
                <a:moveTo>
                  <a:pt x="0" y="1900"/>
                </a:moveTo>
                <a:lnTo>
                  <a:pt x="1628" y="18457"/>
                </a:lnTo>
                <a:lnTo>
                  <a:pt x="22800" y="19814"/>
                </a:lnTo>
                <a:lnTo>
                  <a:pt x="20085" y="0"/>
                </a:lnTo>
                <a:close/>
              </a:path>
            </a:pathLst>
          </a:custGeom>
          <a:solidFill>
            <a:schemeClr val="accent1"/>
          </a:solidFill>
          <a:ln>
            <a:noFill/>
          </a:ln>
        </p:spPr>
      </p:sp>
      <p:sp>
        <p:nvSpPr>
          <p:cNvPr id="183" name="Google Shape;183;p28"/>
          <p:cNvSpPr/>
          <p:nvPr/>
        </p:nvSpPr>
        <p:spPr>
          <a:xfrm rot="5400000">
            <a:off x="4468353" y="3030816"/>
            <a:ext cx="1135785" cy="1028959"/>
          </a:xfrm>
          <a:custGeom>
            <a:rect b="b" l="l" r="r" t="t"/>
            <a:pathLst>
              <a:path extrusionOk="0" h="20900" w="23071">
                <a:moveTo>
                  <a:pt x="3528" y="5157"/>
                </a:moveTo>
                <a:lnTo>
                  <a:pt x="0" y="18728"/>
                </a:lnTo>
                <a:lnTo>
                  <a:pt x="23071" y="20900"/>
                </a:lnTo>
                <a:lnTo>
                  <a:pt x="21985" y="0"/>
                </a:lnTo>
                <a:close/>
              </a:path>
            </a:pathLst>
          </a:custGeom>
          <a:solidFill>
            <a:schemeClr val="accent1"/>
          </a:solidFill>
          <a:ln>
            <a:noFill/>
          </a:ln>
        </p:spPr>
      </p:sp>
      <p:sp>
        <p:nvSpPr>
          <p:cNvPr id="184" name="Google Shape;184;p28"/>
          <p:cNvSpPr/>
          <p:nvPr/>
        </p:nvSpPr>
        <p:spPr>
          <a:xfrm flipH="1">
            <a:off x="5947552" y="964085"/>
            <a:ext cx="1204595" cy="1091241"/>
          </a:xfrm>
          <a:custGeom>
            <a:rect b="b" l="l" r="r" t="t"/>
            <a:pathLst>
              <a:path extrusionOk="0" h="20900" w="23071">
                <a:moveTo>
                  <a:pt x="3528" y="5157"/>
                </a:moveTo>
                <a:lnTo>
                  <a:pt x="0" y="18728"/>
                </a:lnTo>
                <a:lnTo>
                  <a:pt x="23071" y="20900"/>
                </a:lnTo>
                <a:lnTo>
                  <a:pt x="21985" y="0"/>
                </a:lnTo>
                <a:close/>
              </a:path>
            </a:pathLst>
          </a:custGeom>
          <a:solidFill>
            <a:schemeClr val="accent2"/>
          </a:solidFill>
          <a:ln>
            <a:noFill/>
          </a:ln>
        </p:spPr>
      </p:sp>
      <p:grpSp>
        <p:nvGrpSpPr>
          <p:cNvPr id="185" name="Google Shape;185;p28"/>
          <p:cNvGrpSpPr/>
          <p:nvPr/>
        </p:nvGrpSpPr>
        <p:grpSpPr>
          <a:xfrm>
            <a:off x="2760579" y="1200961"/>
            <a:ext cx="609007" cy="577817"/>
            <a:chOff x="1751901" y="1502716"/>
            <a:chExt cx="362677" cy="362677"/>
          </a:xfrm>
        </p:grpSpPr>
        <p:sp>
          <p:nvSpPr>
            <p:cNvPr id="186" name="Google Shape;186;p28"/>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8"/>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8"/>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8"/>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8"/>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8"/>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8"/>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8"/>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8"/>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8"/>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8"/>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8"/>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8"/>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8"/>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8"/>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8"/>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8"/>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8"/>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8"/>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 name="Google Shape;205;p28"/>
          <p:cNvGrpSpPr/>
          <p:nvPr/>
        </p:nvGrpSpPr>
        <p:grpSpPr>
          <a:xfrm>
            <a:off x="6230779" y="1266126"/>
            <a:ext cx="447187" cy="577817"/>
            <a:chOff x="6255392" y="4268082"/>
            <a:chExt cx="274550" cy="354728"/>
          </a:xfrm>
        </p:grpSpPr>
        <p:sp>
          <p:nvSpPr>
            <p:cNvPr id="206" name="Google Shape;206;p28"/>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8"/>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8"/>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8"/>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8"/>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8"/>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8"/>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8"/>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8"/>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8"/>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8"/>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8"/>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8"/>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8"/>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8"/>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8"/>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8"/>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8"/>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8"/>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8"/>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 name="Google Shape;226;p28"/>
          <p:cNvGrpSpPr/>
          <p:nvPr/>
        </p:nvGrpSpPr>
        <p:grpSpPr>
          <a:xfrm>
            <a:off x="4737372" y="3364010"/>
            <a:ext cx="511355" cy="577819"/>
            <a:chOff x="6203465" y="2891206"/>
            <a:chExt cx="320478" cy="362110"/>
          </a:xfrm>
        </p:grpSpPr>
        <p:sp>
          <p:nvSpPr>
            <p:cNvPr id="227" name="Google Shape;227;p28"/>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8"/>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8"/>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8"/>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8"/>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 name="Google Shape;232;p28"/>
          <p:cNvSpPr txBox="1"/>
          <p:nvPr>
            <p:ph idx="3" type="subTitle"/>
          </p:nvPr>
        </p:nvSpPr>
        <p:spPr>
          <a:xfrm>
            <a:off x="3750388" y="4221775"/>
            <a:ext cx="2479500" cy="799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1400"/>
              <a:t>Users mindlessly scroll through the app without intention to buy</a:t>
            </a:r>
            <a:endParaRPr sz="1400"/>
          </a:p>
        </p:txBody>
      </p:sp>
      <p:sp>
        <p:nvSpPr>
          <p:cNvPr id="233" name="Google Shape;233;p28"/>
          <p:cNvSpPr txBox="1"/>
          <p:nvPr/>
        </p:nvSpPr>
        <p:spPr>
          <a:xfrm>
            <a:off x="3658225" y="264325"/>
            <a:ext cx="2288400" cy="57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accent1"/>
                </a:solidFill>
                <a:latin typeface="Jockey One"/>
                <a:ea typeface="Jockey One"/>
                <a:cs typeface="Jockey One"/>
                <a:sym typeface="Jockey One"/>
              </a:rPr>
              <a:t>TIME</a:t>
            </a:r>
            <a:endParaRPr sz="2600">
              <a:solidFill>
                <a:schemeClr val="accent1"/>
              </a:solidFill>
              <a:latin typeface="Jockey One"/>
              <a:ea typeface="Jockey One"/>
              <a:cs typeface="Jockey One"/>
              <a:sym typeface="Jockey On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9"/>
          <p:cNvSpPr/>
          <p:nvPr/>
        </p:nvSpPr>
        <p:spPr>
          <a:xfrm>
            <a:off x="2130125" y="656650"/>
            <a:ext cx="5890033" cy="3827617"/>
          </a:xfrm>
          <a:custGeom>
            <a:rect b="b" l="l" r="r" t="t"/>
            <a:pathLst>
              <a:path extrusionOk="0" h="174797" w="268982">
                <a:moveTo>
                  <a:pt x="32571" y="0"/>
                </a:moveTo>
                <a:lnTo>
                  <a:pt x="42614" y="0"/>
                </a:lnTo>
                <a:lnTo>
                  <a:pt x="262739" y="8685"/>
                </a:lnTo>
                <a:lnTo>
                  <a:pt x="268982" y="173440"/>
                </a:lnTo>
                <a:lnTo>
                  <a:pt x="2986" y="174797"/>
                </a:lnTo>
                <a:lnTo>
                  <a:pt x="0" y="23614"/>
                </a:lnTo>
                <a:close/>
              </a:path>
            </a:pathLst>
          </a:custGeom>
          <a:solidFill>
            <a:schemeClr val="accent1"/>
          </a:solidFill>
          <a:ln>
            <a:noFill/>
          </a:ln>
        </p:spPr>
      </p:sp>
      <p:sp>
        <p:nvSpPr>
          <p:cNvPr id="239" name="Google Shape;239;p29"/>
          <p:cNvSpPr/>
          <p:nvPr/>
        </p:nvSpPr>
        <p:spPr>
          <a:xfrm flipH="1" rot="5400000">
            <a:off x="-1971287" y="1971288"/>
            <a:ext cx="5147175" cy="1204600"/>
          </a:xfrm>
          <a:prstGeom prst="flowChartManualInpu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9"/>
          <p:cNvSpPr txBox="1"/>
          <p:nvPr>
            <p:ph type="title"/>
          </p:nvPr>
        </p:nvSpPr>
        <p:spPr>
          <a:xfrm rot="-5400000">
            <a:off x="-2016425" y="2267175"/>
            <a:ext cx="51501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3"/>
                </a:solidFill>
              </a:rPr>
              <a:t>Pros vs Cons (Time)</a:t>
            </a:r>
            <a:endParaRPr>
              <a:solidFill>
                <a:schemeClr val="accent3"/>
              </a:solidFill>
            </a:endParaRPr>
          </a:p>
        </p:txBody>
      </p:sp>
      <p:graphicFrame>
        <p:nvGraphicFramePr>
          <p:cNvPr id="241" name="Google Shape;241;p29"/>
          <p:cNvGraphicFramePr/>
          <p:nvPr/>
        </p:nvGraphicFramePr>
        <p:xfrm>
          <a:off x="2130125" y="731788"/>
          <a:ext cx="3000000" cy="3000000"/>
        </p:xfrm>
        <a:graphic>
          <a:graphicData uri="http://schemas.openxmlformats.org/drawingml/2006/table">
            <a:tbl>
              <a:tblPr>
                <a:noFill/>
                <a:tableStyleId>{237AAE7E-B473-4670-BF7F-A5C16FC128B6}</a:tableStyleId>
              </a:tblPr>
              <a:tblGrid>
                <a:gridCol w="1922850"/>
                <a:gridCol w="1922850"/>
                <a:gridCol w="1922850"/>
              </a:tblGrid>
              <a:tr h="1277350">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3"/>
                          </a:solidFill>
                          <a:latin typeface="Jockey One"/>
                          <a:ea typeface="Jockey One"/>
                          <a:cs typeface="Jockey One"/>
                          <a:sym typeface="Jockey One"/>
                        </a:rPr>
                        <a:t>Online Shopping</a:t>
                      </a:r>
                      <a:endParaRPr>
                        <a:solidFill>
                          <a:schemeClr val="accent3"/>
                        </a:solidFill>
                        <a:latin typeface="Jockey One"/>
                        <a:ea typeface="Jockey One"/>
                        <a:cs typeface="Jockey One"/>
                        <a:sym typeface="Jockey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3"/>
                          </a:solidFill>
                          <a:latin typeface="Jockey One"/>
                          <a:ea typeface="Jockey One"/>
                          <a:cs typeface="Jockey One"/>
                          <a:sym typeface="Jockey One"/>
                        </a:rPr>
                        <a:t>Brick &amp; Mortar Shop</a:t>
                      </a:r>
                      <a:endParaRPr>
                        <a:solidFill>
                          <a:schemeClr val="accent3"/>
                        </a:solidFill>
                        <a:latin typeface="Jockey One"/>
                        <a:ea typeface="Jockey One"/>
                        <a:cs typeface="Jockey One"/>
                        <a:sym typeface="Jockey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1137550">
                <a:tc>
                  <a:txBody>
                    <a:bodyPr/>
                    <a:lstStyle/>
                    <a:p>
                      <a:pPr indent="0" lvl="0" marL="0" rtl="0" algn="ctr">
                        <a:spcBef>
                          <a:spcPts val="0"/>
                        </a:spcBef>
                        <a:spcAft>
                          <a:spcPts val="0"/>
                        </a:spcAft>
                        <a:buNone/>
                      </a:pPr>
                      <a:r>
                        <a:rPr lang="en">
                          <a:solidFill>
                            <a:schemeClr val="accent3"/>
                          </a:solidFill>
                          <a:latin typeface="Jockey One"/>
                          <a:ea typeface="Jockey One"/>
                          <a:cs typeface="Jockey One"/>
                          <a:sym typeface="Jockey One"/>
                        </a:rPr>
                        <a:t>PROS</a:t>
                      </a:r>
                      <a:endParaRPr>
                        <a:solidFill>
                          <a:schemeClr val="accent3"/>
                        </a:solidFill>
                        <a:latin typeface="Jockey One"/>
                        <a:ea typeface="Jockey One"/>
                        <a:cs typeface="Jockey One"/>
                        <a:sym typeface="Jockey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Shopping can be done anywhere anytime</a:t>
                      </a:r>
                      <a:endParaRPr sz="1200">
                        <a:solidFill>
                          <a:schemeClr val="accent3"/>
                        </a:solidFill>
                        <a:latin typeface="Hind Vadodara Light"/>
                        <a:ea typeface="Hind Vadodara Light"/>
                        <a:cs typeface="Hind Vadodara Light"/>
                        <a:sym typeface="Hind Vadodara Light"/>
                      </a:endParaRPr>
                    </a:p>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Time saved on </a:t>
                      </a:r>
                      <a:r>
                        <a:rPr lang="en" sz="1200">
                          <a:solidFill>
                            <a:schemeClr val="accent3"/>
                          </a:solidFill>
                          <a:latin typeface="Hind Vadodara Light"/>
                          <a:ea typeface="Hind Vadodara Light"/>
                          <a:cs typeface="Hind Vadodara Light"/>
                          <a:sym typeface="Hind Vadodara Light"/>
                        </a:rPr>
                        <a:t>queuing, travelling</a:t>
                      </a:r>
                      <a:endParaRPr sz="1200">
                        <a:solidFill>
                          <a:schemeClr val="accent3"/>
                        </a:solidFill>
                        <a:latin typeface="Hind Vadodara Light"/>
                        <a:ea typeface="Hind Vadodara Light"/>
                        <a:cs typeface="Hind Vadodara Light"/>
                        <a:sym typeface="Hind Vadodara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Whether time wasted or not is subjective, should be decided by consumers</a:t>
                      </a:r>
                      <a:endParaRPr sz="1200">
                        <a:solidFill>
                          <a:schemeClr val="accent3"/>
                        </a:solidFill>
                        <a:latin typeface="Hind Vadodara Light"/>
                        <a:ea typeface="Hind Vadodara Light"/>
                        <a:cs typeface="Hind Vadodara Light"/>
                        <a:sym typeface="Hind Vadodara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1093850">
                <a:tc>
                  <a:txBody>
                    <a:bodyPr/>
                    <a:lstStyle/>
                    <a:p>
                      <a:pPr indent="0" lvl="0" marL="0" rtl="0" algn="ctr">
                        <a:spcBef>
                          <a:spcPts val="0"/>
                        </a:spcBef>
                        <a:spcAft>
                          <a:spcPts val="0"/>
                        </a:spcAft>
                        <a:buNone/>
                      </a:pPr>
                      <a:r>
                        <a:rPr lang="en">
                          <a:solidFill>
                            <a:schemeClr val="accent3"/>
                          </a:solidFill>
                          <a:latin typeface="Jockey One"/>
                          <a:ea typeface="Jockey One"/>
                          <a:cs typeface="Jockey One"/>
                          <a:sym typeface="Jockey One"/>
                        </a:rPr>
                        <a:t>CONS</a:t>
                      </a:r>
                      <a:endParaRPr>
                        <a:solidFill>
                          <a:schemeClr val="accent3"/>
                        </a:solidFill>
                        <a:latin typeface="Jockey One"/>
                        <a:ea typeface="Jockey One"/>
                        <a:cs typeface="Jockey One"/>
                        <a:sym typeface="Jockey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More time wasted by scrolling tons of listing</a:t>
                      </a:r>
                      <a:endParaRPr sz="1200">
                        <a:solidFill>
                          <a:schemeClr val="accent3"/>
                        </a:solidFill>
                        <a:latin typeface="Hind Vadodara Light"/>
                        <a:ea typeface="Hind Vadodara Light"/>
                        <a:cs typeface="Hind Vadodara Light"/>
                        <a:sym typeface="Hind Vadodara Light"/>
                      </a:endParaRPr>
                    </a:p>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Difficult for older generation to figure out</a:t>
                      </a:r>
                      <a:endParaRPr sz="1200">
                        <a:solidFill>
                          <a:schemeClr val="accent3"/>
                        </a:solidFill>
                        <a:latin typeface="Hind Vadodara Light"/>
                        <a:ea typeface="Hind Vadodara Light"/>
                        <a:cs typeface="Hind Vadodara Light"/>
                        <a:sym typeface="Hind Vadodara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Consumers have to be physically present</a:t>
                      </a:r>
                      <a:endParaRPr sz="1200">
                        <a:solidFill>
                          <a:schemeClr val="accent3"/>
                        </a:solidFill>
                        <a:latin typeface="Hind Vadodara Light"/>
                        <a:ea typeface="Hind Vadodara Light"/>
                        <a:cs typeface="Hind Vadodara Light"/>
                        <a:sym typeface="Hind Vadodara Light"/>
                      </a:endParaRPr>
                    </a:p>
                    <a:p>
                      <a:pPr indent="-304800" lvl="0" marL="457200" rtl="0" algn="l">
                        <a:spcBef>
                          <a:spcPts val="0"/>
                        </a:spcBef>
                        <a:spcAft>
                          <a:spcPts val="0"/>
                        </a:spcAft>
                        <a:buClr>
                          <a:schemeClr val="accent3"/>
                        </a:buClr>
                        <a:buSzPts val="1200"/>
                        <a:buFont typeface="Hind Vadodara Light"/>
                        <a:buChar char="●"/>
                      </a:pPr>
                      <a:r>
                        <a:rPr lang="en" sz="1200">
                          <a:solidFill>
                            <a:schemeClr val="accent3"/>
                          </a:solidFill>
                          <a:latin typeface="Hind Vadodara Light"/>
                          <a:ea typeface="Hind Vadodara Light"/>
                          <a:cs typeface="Hind Vadodara Light"/>
                          <a:sym typeface="Hind Vadodara Light"/>
                        </a:rPr>
                        <a:t>Time spent on queuing, travelling</a:t>
                      </a:r>
                      <a:endParaRPr sz="1200">
                        <a:solidFill>
                          <a:schemeClr val="accent3"/>
                        </a:solidFill>
                        <a:latin typeface="Hind Vadodara Light"/>
                        <a:ea typeface="Hind Vadodara Light"/>
                        <a:cs typeface="Hind Vadodara Light"/>
                        <a:sym typeface="Hind Vadodara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0"/>
          <p:cNvSpPr/>
          <p:nvPr/>
        </p:nvSpPr>
        <p:spPr>
          <a:xfrm rot="5400000">
            <a:off x="-1971287" y="1971288"/>
            <a:ext cx="5147175" cy="1204600"/>
          </a:xfrm>
          <a:prstGeom prst="flowChartManualInpu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0"/>
          <p:cNvSpPr txBox="1"/>
          <p:nvPr>
            <p:ph idx="4" type="title"/>
          </p:nvPr>
        </p:nvSpPr>
        <p:spPr>
          <a:xfrm rot="-5400000">
            <a:off x="-2016425" y="2267175"/>
            <a:ext cx="51501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3"/>
                </a:solidFill>
              </a:rPr>
              <a:t>Choose a Card!</a:t>
            </a:r>
            <a:endParaRPr>
              <a:solidFill>
                <a:schemeClr val="accent3"/>
              </a:solidFill>
            </a:endParaRPr>
          </a:p>
        </p:txBody>
      </p:sp>
      <p:sp>
        <p:nvSpPr>
          <p:cNvPr id="248" name="Google Shape;248;p30"/>
          <p:cNvSpPr txBox="1"/>
          <p:nvPr>
            <p:ph type="ctrTitle"/>
          </p:nvPr>
        </p:nvSpPr>
        <p:spPr>
          <a:xfrm>
            <a:off x="5785381" y="2"/>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2</a:t>
            </a:r>
            <a:endParaRPr/>
          </a:p>
        </p:txBody>
      </p:sp>
      <p:sp>
        <p:nvSpPr>
          <p:cNvPr id="249" name="Google Shape;249;p30"/>
          <p:cNvSpPr txBox="1"/>
          <p:nvPr>
            <p:ph idx="3" type="ctrTitle"/>
          </p:nvPr>
        </p:nvSpPr>
        <p:spPr>
          <a:xfrm>
            <a:off x="3239819" y="2"/>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1</a:t>
            </a:r>
            <a:endParaRPr/>
          </a:p>
        </p:txBody>
      </p:sp>
      <p:pic>
        <p:nvPicPr>
          <p:cNvPr id="250" name="Google Shape;250;p30"/>
          <p:cNvPicPr preferRelativeResize="0"/>
          <p:nvPr/>
        </p:nvPicPr>
        <p:blipFill rotWithShape="1">
          <a:blip r:embed="rId3">
            <a:alphaModFix/>
          </a:blip>
          <a:srcRect b="0" l="0" r="0" t="0"/>
          <a:stretch/>
        </p:blipFill>
        <p:spPr>
          <a:xfrm>
            <a:off x="2985278" y="450088"/>
            <a:ext cx="1556992" cy="1826671"/>
          </a:xfrm>
          <a:prstGeom prst="rect">
            <a:avLst/>
          </a:prstGeom>
          <a:noFill/>
          <a:ln>
            <a:noFill/>
          </a:ln>
        </p:spPr>
      </p:pic>
      <p:pic>
        <p:nvPicPr>
          <p:cNvPr id="251" name="Google Shape;251;p30"/>
          <p:cNvPicPr preferRelativeResize="0"/>
          <p:nvPr/>
        </p:nvPicPr>
        <p:blipFill rotWithShape="1">
          <a:blip r:embed="rId4">
            <a:alphaModFix/>
          </a:blip>
          <a:srcRect b="0" l="0" r="0" t="0"/>
          <a:stretch/>
        </p:blipFill>
        <p:spPr>
          <a:xfrm>
            <a:off x="5530823" y="450111"/>
            <a:ext cx="1556992" cy="1826671"/>
          </a:xfrm>
          <a:prstGeom prst="rect">
            <a:avLst/>
          </a:prstGeom>
          <a:noFill/>
          <a:ln>
            <a:noFill/>
          </a:ln>
        </p:spPr>
      </p:pic>
      <p:sp>
        <p:nvSpPr>
          <p:cNvPr id="252" name="Google Shape;252;p30"/>
          <p:cNvSpPr/>
          <p:nvPr/>
        </p:nvSpPr>
        <p:spPr>
          <a:xfrm>
            <a:off x="3390004" y="331245"/>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253" name="Google Shape;253;p30"/>
          <p:cNvSpPr/>
          <p:nvPr/>
        </p:nvSpPr>
        <p:spPr>
          <a:xfrm rot="10800000">
            <a:off x="5896404" y="2149532"/>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254" name="Google Shape;254;p30"/>
          <p:cNvSpPr txBox="1"/>
          <p:nvPr>
            <p:ph type="ctrTitle"/>
          </p:nvPr>
        </p:nvSpPr>
        <p:spPr>
          <a:xfrm>
            <a:off x="4257581" y="4672827"/>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4</a:t>
            </a:r>
            <a:endParaRPr/>
          </a:p>
        </p:txBody>
      </p:sp>
      <p:sp>
        <p:nvSpPr>
          <p:cNvPr id="255" name="Google Shape;255;p30"/>
          <p:cNvSpPr txBox="1"/>
          <p:nvPr>
            <p:ph idx="3" type="ctrTitle"/>
          </p:nvPr>
        </p:nvSpPr>
        <p:spPr>
          <a:xfrm>
            <a:off x="1712001" y="4672825"/>
            <a:ext cx="12732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3  </a:t>
            </a:r>
            <a:endParaRPr/>
          </a:p>
        </p:txBody>
      </p:sp>
      <p:pic>
        <p:nvPicPr>
          <p:cNvPr id="256" name="Google Shape;256;p30"/>
          <p:cNvPicPr preferRelativeResize="0"/>
          <p:nvPr/>
        </p:nvPicPr>
        <p:blipFill rotWithShape="1">
          <a:blip r:embed="rId3">
            <a:alphaModFix/>
          </a:blip>
          <a:srcRect b="0" l="0" r="0" t="0"/>
          <a:stretch/>
        </p:blipFill>
        <p:spPr>
          <a:xfrm>
            <a:off x="1457478" y="2786738"/>
            <a:ext cx="1556992" cy="1826671"/>
          </a:xfrm>
          <a:prstGeom prst="rect">
            <a:avLst/>
          </a:prstGeom>
          <a:noFill/>
          <a:ln>
            <a:noFill/>
          </a:ln>
        </p:spPr>
      </p:pic>
      <p:pic>
        <p:nvPicPr>
          <p:cNvPr id="257" name="Google Shape;257;p30"/>
          <p:cNvPicPr preferRelativeResize="0"/>
          <p:nvPr/>
        </p:nvPicPr>
        <p:blipFill rotWithShape="1">
          <a:blip r:embed="rId4">
            <a:alphaModFix/>
          </a:blip>
          <a:srcRect b="0" l="0" r="0" t="0"/>
          <a:stretch/>
        </p:blipFill>
        <p:spPr>
          <a:xfrm>
            <a:off x="4003023" y="2786761"/>
            <a:ext cx="1556992" cy="1826671"/>
          </a:xfrm>
          <a:prstGeom prst="rect">
            <a:avLst/>
          </a:prstGeom>
          <a:noFill/>
          <a:ln>
            <a:noFill/>
          </a:ln>
        </p:spPr>
      </p:pic>
      <p:sp>
        <p:nvSpPr>
          <p:cNvPr id="258" name="Google Shape;258;p30"/>
          <p:cNvSpPr/>
          <p:nvPr/>
        </p:nvSpPr>
        <p:spPr>
          <a:xfrm>
            <a:off x="1862204" y="2667895"/>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259" name="Google Shape;259;p30"/>
          <p:cNvSpPr/>
          <p:nvPr/>
        </p:nvSpPr>
        <p:spPr>
          <a:xfrm rot="10800000">
            <a:off x="4368604" y="4486182"/>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260" name="Google Shape;260;p30"/>
          <p:cNvSpPr txBox="1"/>
          <p:nvPr>
            <p:ph idx="3" type="ctrTitle"/>
          </p:nvPr>
        </p:nvSpPr>
        <p:spPr>
          <a:xfrm>
            <a:off x="6485894" y="4672827"/>
            <a:ext cx="1047900" cy="4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CARD 5</a:t>
            </a:r>
            <a:endParaRPr/>
          </a:p>
        </p:txBody>
      </p:sp>
      <p:pic>
        <p:nvPicPr>
          <p:cNvPr id="261" name="Google Shape;261;p30"/>
          <p:cNvPicPr preferRelativeResize="0"/>
          <p:nvPr/>
        </p:nvPicPr>
        <p:blipFill rotWithShape="1">
          <a:blip r:embed="rId3">
            <a:alphaModFix/>
          </a:blip>
          <a:srcRect b="0" l="0" r="0" t="0"/>
          <a:stretch/>
        </p:blipFill>
        <p:spPr>
          <a:xfrm>
            <a:off x="6231378" y="2905588"/>
            <a:ext cx="1556992" cy="1826671"/>
          </a:xfrm>
          <a:prstGeom prst="rect">
            <a:avLst/>
          </a:prstGeom>
          <a:noFill/>
          <a:ln>
            <a:noFill/>
          </a:ln>
        </p:spPr>
      </p:pic>
      <p:sp>
        <p:nvSpPr>
          <p:cNvPr id="262" name="Google Shape;262;p30"/>
          <p:cNvSpPr/>
          <p:nvPr/>
        </p:nvSpPr>
        <p:spPr>
          <a:xfrm>
            <a:off x="6636104" y="2786745"/>
            <a:ext cx="774188" cy="222636"/>
          </a:xfrm>
          <a:custGeom>
            <a:rect b="b" l="l" r="r" t="t"/>
            <a:pathLst>
              <a:path extrusionOk="0" h="11129" w="41257">
                <a:moveTo>
                  <a:pt x="2986" y="0"/>
                </a:moveTo>
                <a:lnTo>
                  <a:pt x="0" y="11129"/>
                </a:lnTo>
                <a:lnTo>
                  <a:pt x="41257" y="9229"/>
                </a:lnTo>
                <a:lnTo>
                  <a:pt x="35285" y="1358"/>
                </a:lnTo>
                <a:close/>
              </a:path>
            </a:pathLst>
          </a:custGeom>
          <a:solidFill>
            <a:schemeClr val="accent1"/>
          </a:solidFill>
          <a:ln>
            <a:noFill/>
          </a:ln>
        </p:spPr>
      </p:sp>
      <p:sp>
        <p:nvSpPr>
          <p:cNvPr id="263" name="Google Shape;263;p30"/>
          <p:cNvSpPr/>
          <p:nvPr/>
        </p:nvSpPr>
        <p:spPr>
          <a:xfrm>
            <a:off x="2858549" y="489400"/>
            <a:ext cx="1719959" cy="1748053"/>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Revolution - History Lesson">
  <a:themeElements>
    <a:clrScheme name="Simple Light">
      <a:dk1>
        <a:srgbClr val="5C1D14"/>
      </a:dk1>
      <a:lt1>
        <a:srgbClr val="FFFFFF"/>
      </a:lt1>
      <a:dk2>
        <a:srgbClr val="595959"/>
      </a:dk2>
      <a:lt2>
        <a:srgbClr val="EEEEEE"/>
      </a:lt2>
      <a:accent1>
        <a:srgbClr val="C9403B"/>
      </a:accent1>
      <a:accent2>
        <a:srgbClr val="5C1D14"/>
      </a:accent2>
      <a:accent3>
        <a:srgbClr val="FCECB4"/>
      </a:accent3>
      <a:accent4>
        <a:srgbClr val="B32A25"/>
      </a:accent4>
      <a:accent5>
        <a:srgbClr val="350C07"/>
      </a:accent5>
      <a:accent6>
        <a:srgbClr val="C5B680"/>
      </a:accent6>
      <a:hlink>
        <a:srgbClr val="C9403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